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handoutMasterIdLst>
    <p:handoutMasterId r:id="rId45"/>
  </p:handoutMasterIdLst>
  <p:sldIdLst>
    <p:sldId id="257" r:id="rId2"/>
    <p:sldId id="258" r:id="rId3"/>
    <p:sldId id="259" r:id="rId4"/>
    <p:sldId id="293" r:id="rId5"/>
    <p:sldId id="267" r:id="rId6"/>
    <p:sldId id="268" r:id="rId7"/>
    <p:sldId id="260" r:id="rId8"/>
    <p:sldId id="269" r:id="rId9"/>
    <p:sldId id="296" r:id="rId10"/>
    <p:sldId id="295" r:id="rId11"/>
    <p:sldId id="297" r:id="rId12"/>
    <p:sldId id="298" r:id="rId13"/>
    <p:sldId id="299" r:id="rId14"/>
    <p:sldId id="300" r:id="rId15"/>
    <p:sldId id="301" r:id="rId16"/>
    <p:sldId id="302" r:id="rId17"/>
    <p:sldId id="261" r:id="rId18"/>
    <p:sldId id="271" r:id="rId19"/>
    <p:sldId id="306" r:id="rId20"/>
    <p:sldId id="307" r:id="rId21"/>
    <p:sldId id="308" r:id="rId22"/>
    <p:sldId id="309" r:id="rId23"/>
    <p:sldId id="310" r:id="rId24"/>
    <p:sldId id="311" r:id="rId25"/>
    <p:sldId id="274" r:id="rId26"/>
    <p:sldId id="275" r:id="rId27"/>
    <p:sldId id="276" r:id="rId28"/>
    <p:sldId id="277" r:id="rId29"/>
    <p:sldId id="278" r:id="rId30"/>
    <p:sldId id="283" r:id="rId31"/>
    <p:sldId id="265" r:id="rId32"/>
    <p:sldId id="284" r:id="rId33"/>
    <p:sldId id="285" r:id="rId34"/>
    <p:sldId id="286" r:id="rId35"/>
    <p:sldId id="287" r:id="rId36"/>
    <p:sldId id="288" r:id="rId37"/>
    <p:sldId id="289" r:id="rId38"/>
    <p:sldId id="290" r:id="rId39"/>
    <p:sldId id="291" r:id="rId40"/>
    <p:sldId id="292" r:id="rId41"/>
    <p:sldId id="262" r:id="rId42"/>
    <p:sldId id="263" r:id="rId43"/>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hah Almansour" initials="FA" lastIdx="1" clrIdx="0">
    <p:extLst>
      <p:ext uri="{19B8F6BF-5375-455C-9EA6-DF929625EA0E}">
        <p15:presenceInfo xmlns:p15="http://schemas.microsoft.com/office/powerpoint/2012/main" userId="S-1-5-21-1258227888-3154281531-3581615521-43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1476" y="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image" Target="../media/image15.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07BA44-C5DF-4646-9DB3-8D2689BECD98}"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F6889914-6857-4F37-BAD8-54F4106E0322}">
      <dgm:prSet phldrT="[Text]"/>
      <dgm:spPr>
        <a:ln w="57150">
          <a:solidFill>
            <a:srgbClr val="004B70"/>
          </a:solidFill>
        </a:ln>
      </dgm:spPr>
      <dgm:t>
        <a:bodyPr/>
        <a:lstStyle/>
        <a:p>
          <a:pPr rtl="1"/>
          <a:r>
            <a:rPr lang="ar-KW" dirty="0">
              <a:cs typeface="mohammad bold art 1" pitchFamily="2" charset="-78"/>
            </a:rPr>
            <a:t>طلب </a:t>
          </a:r>
          <a:r>
            <a:rPr lang="ar-KW" dirty="0" smtClean="0">
              <a:cs typeface="mohammad bold art 1" pitchFamily="2" charset="-78"/>
            </a:rPr>
            <a:t>تجديد ترخيص أنشطة </a:t>
          </a:r>
          <a:r>
            <a:rPr lang="ar-KW" dirty="0">
              <a:cs typeface="mohammad bold art 1" pitchFamily="2" charset="-78"/>
            </a:rPr>
            <a:t>أوراق مالية</a:t>
          </a:r>
          <a:endParaRPr lang="en-US" dirty="0"/>
        </a:p>
      </dgm:t>
    </dgm:pt>
    <dgm:pt modelId="{CAD8CDFD-439F-4B4B-8BCC-A5ADB27E64D5}" type="parTrans" cxnId="{E90EBF88-1B68-4F52-B8D0-ED598B6DAC80}">
      <dgm:prSet/>
      <dgm:spPr/>
      <dgm:t>
        <a:bodyPr/>
        <a:lstStyle/>
        <a:p>
          <a:endParaRPr lang="en-US"/>
        </a:p>
      </dgm:t>
    </dgm:pt>
    <dgm:pt modelId="{7838FAB8-DD84-491F-B5F3-39ED5123EDC8}" type="sibTrans" cxnId="{E90EBF88-1B68-4F52-B8D0-ED598B6DAC80}">
      <dgm:prSet/>
      <dgm:spPr/>
      <dgm:t>
        <a:bodyPr/>
        <a:lstStyle/>
        <a:p>
          <a:endParaRPr lang="en-US"/>
        </a:p>
      </dgm:t>
    </dgm:pt>
    <dgm:pt modelId="{9695A102-E2C9-4DFD-BA4B-46F40B31C84F}">
      <dgm:prSet phldrT="[Text]"/>
      <dgm:spPr>
        <a:ln w="57150">
          <a:solidFill>
            <a:srgbClr val="004B70"/>
          </a:solidFill>
        </a:ln>
      </dgm:spPr>
      <dgm:t>
        <a:bodyPr/>
        <a:lstStyle/>
        <a:p>
          <a:pPr rtl="1"/>
          <a:r>
            <a:rPr lang="ar-KW" dirty="0">
              <a:cs typeface="mohammad bold art 1" pitchFamily="2" charset="-78"/>
            </a:rPr>
            <a:t>طلب </a:t>
          </a:r>
          <a:r>
            <a:rPr lang="ar-KW" dirty="0" smtClean="0">
              <a:cs typeface="mohammad bold art 1" pitchFamily="2" charset="-78"/>
            </a:rPr>
            <a:t>إلغاء ترخيص أنشطة </a:t>
          </a:r>
          <a:r>
            <a:rPr lang="ar-KW" dirty="0">
              <a:cs typeface="mohammad bold art 1" pitchFamily="2" charset="-78"/>
            </a:rPr>
            <a:t>أوراق مالية</a:t>
          </a:r>
          <a:endParaRPr lang="en-US" dirty="0"/>
        </a:p>
      </dgm:t>
    </dgm:pt>
    <dgm:pt modelId="{AAAD31E2-3902-4A1D-BDF9-D1E2EA02FA27}" type="parTrans" cxnId="{5B65E8DE-9137-4834-AF60-A57C8BFD2D85}">
      <dgm:prSet/>
      <dgm:spPr/>
      <dgm:t>
        <a:bodyPr/>
        <a:lstStyle/>
        <a:p>
          <a:endParaRPr lang="en-US"/>
        </a:p>
      </dgm:t>
    </dgm:pt>
    <dgm:pt modelId="{9783710B-6201-42B4-BCA2-B0AC09336574}" type="sibTrans" cxnId="{5B65E8DE-9137-4834-AF60-A57C8BFD2D85}">
      <dgm:prSet/>
      <dgm:spPr/>
      <dgm:t>
        <a:bodyPr/>
        <a:lstStyle/>
        <a:p>
          <a:endParaRPr lang="en-US"/>
        </a:p>
      </dgm:t>
    </dgm:pt>
    <dgm:pt modelId="{2B22C465-57B1-48EA-BAEA-960636FF4329}">
      <dgm:prSet phldrT="[Text]"/>
      <dgm:spPr>
        <a:ln w="57150">
          <a:solidFill>
            <a:srgbClr val="004B70"/>
          </a:solidFill>
        </a:ln>
      </dgm:spPr>
      <dgm:t>
        <a:bodyPr/>
        <a:lstStyle/>
        <a:p>
          <a:pPr rtl="1"/>
          <a:r>
            <a:rPr lang="ar-KW" dirty="0">
              <a:cs typeface="mohammad bold art 1" pitchFamily="2" charset="-78"/>
            </a:rPr>
            <a:t>طلب ترخيص أنشطة أوراق مالية </a:t>
          </a:r>
          <a:endParaRPr lang="en-US" dirty="0"/>
        </a:p>
      </dgm:t>
    </dgm:pt>
    <dgm:pt modelId="{424F2AAA-8320-42E1-87B5-5AEFA1671C55}" type="parTrans" cxnId="{4D97889E-F456-4BAC-AB4A-646599658007}">
      <dgm:prSet/>
      <dgm:spPr/>
      <dgm:t>
        <a:bodyPr/>
        <a:lstStyle/>
        <a:p>
          <a:endParaRPr lang="en-US"/>
        </a:p>
      </dgm:t>
    </dgm:pt>
    <dgm:pt modelId="{E7AACF84-18C0-4F78-9826-9EC8F88FCB5E}" type="sibTrans" cxnId="{4D97889E-F456-4BAC-AB4A-646599658007}">
      <dgm:prSet/>
      <dgm:spPr/>
      <dgm:t>
        <a:bodyPr/>
        <a:lstStyle/>
        <a:p>
          <a:endParaRPr lang="en-US"/>
        </a:p>
      </dgm:t>
    </dgm:pt>
    <dgm:pt modelId="{176B1D94-33E2-492A-B502-AE59FA75D548}" type="pres">
      <dgm:prSet presAssocID="{DB07BA44-C5DF-4646-9DB3-8D2689BECD98}" presName="Name0" presStyleCnt="0">
        <dgm:presLayoutVars>
          <dgm:dir/>
          <dgm:resizeHandles val="exact"/>
        </dgm:presLayoutVars>
      </dgm:prSet>
      <dgm:spPr/>
      <dgm:t>
        <a:bodyPr/>
        <a:lstStyle/>
        <a:p>
          <a:endParaRPr lang="en-US"/>
        </a:p>
      </dgm:t>
    </dgm:pt>
    <dgm:pt modelId="{8345BD36-6E88-4F60-BC00-6B748E3AC271}" type="pres">
      <dgm:prSet presAssocID="{2B22C465-57B1-48EA-BAEA-960636FF4329}" presName="composite" presStyleCnt="0"/>
      <dgm:spPr/>
    </dgm:pt>
    <dgm:pt modelId="{FF693ECA-F4FB-4F83-A72F-1F470B53A51C}" type="pres">
      <dgm:prSet presAssocID="{2B22C465-57B1-48EA-BAEA-960636FF4329}" presName="rect1" presStyleLbl="trAlignAcc1" presStyleIdx="0" presStyleCnt="3">
        <dgm:presLayoutVars>
          <dgm:bulletEnabled val="1"/>
        </dgm:presLayoutVars>
      </dgm:prSet>
      <dgm:spPr/>
      <dgm:t>
        <a:bodyPr/>
        <a:lstStyle/>
        <a:p>
          <a:endParaRPr lang="en-US"/>
        </a:p>
      </dgm:t>
    </dgm:pt>
    <dgm:pt modelId="{88FBF2E1-BB52-451E-A0EB-1C34FCCE4AC9}" type="pres">
      <dgm:prSet presAssocID="{2B22C465-57B1-48EA-BAEA-960636FF4329}" presName="rect2"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dgm:spPr>
      <dgm:t>
        <a:bodyPr/>
        <a:lstStyle/>
        <a:p>
          <a:endParaRPr lang="en-US"/>
        </a:p>
      </dgm:t>
    </dgm:pt>
    <dgm:pt modelId="{CD227AD6-6A14-417B-AFF5-0D45C2BC1FFE}" type="pres">
      <dgm:prSet presAssocID="{E7AACF84-18C0-4F78-9826-9EC8F88FCB5E}" presName="sibTrans" presStyleCnt="0"/>
      <dgm:spPr/>
    </dgm:pt>
    <dgm:pt modelId="{32E86F71-1D80-41AF-ACAB-22DC32433CD6}" type="pres">
      <dgm:prSet presAssocID="{F6889914-6857-4F37-BAD8-54F4106E0322}" presName="composite" presStyleCnt="0"/>
      <dgm:spPr/>
    </dgm:pt>
    <dgm:pt modelId="{BCD483FD-63FE-4DBB-A912-EB5FF121147A}" type="pres">
      <dgm:prSet presAssocID="{F6889914-6857-4F37-BAD8-54F4106E0322}" presName="rect1" presStyleLbl="trAlignAcc1" presStyleIdx="1" presStyleCnt="3">
        <dgm:presLayoutVars>
          <dgm:bulletEnabled val="1"/>
        </dgm:presLayoutVars>
      </dgm:prSet>
      <dgm:spPr/>
      <dgm:t>
        <a:bodyPr/>
        <a:lstStyle/>
        <a:p>
          <a:endParaRPr lang="en-US"/>
        </a:p>
      </dgm:t>
    </dgm:pt>
    <dgm:pt modelId="{D12EB473-905E-420C-9427-575B5976EEC4}" type="pres">
      <dgm:prSet presAssocID="{F6889914-6857-4F37-BAD8-54F4106E0322}" presName="rect2" presStyleLbl="fgImgPlace1" presStyleIdx="1"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dgm:spPr>
      <dgm:t>
        <a:bodyPr/>
        <a:lstStyle/>
        <a:p>
          <a:endParaRPr lang="en-US"/>
        </a:p>
      </dgm:t>
    </dgm:pt>
    <dgm:pt modelId="{ECAFB05E-E3F7-4E7D-ADF8-3FDBF248DC69}" type="pres">
      <dgm:prSet presAssocID="{7838FAB8-DD84-491F-B5F3-39ED5123EDC8}" presName="sibTrans" presStyleCnt="0"/>
      <dgm:spPr/>
    </dgm:pt>
    <dgm:pt modelId="{CCABAFE2-1A16-4F9E-A3A3-A9CB644113E3}" type="pres">
      <dgm:prSet presAssocID="{9695A102-E2C9-4DFD-BA4B-46F40B31C84F}" presName="composite" presStyleCnt="0"/>
      <dgm:spPr/>
    </dgm:pt>
    <dgm:pt modelId="{A0A21F84-6A54-4A7B-AB52-25C0D8C4D948}" type="pres">
      <dgm:prSet presAssocID="{9695A102-E2C9-4DFD-BA4B-46F40B31C84F}" presName="rect1" presStyleLbl="trAlignAcc1" presStyleIdx="2" presStyleCnt="3">
        <dgm:presLayoutVars>
          <dgm:bulletEnabled val="1"/>
        </dgm:presLayoutVars>
      </dgm:prSet>
      <dgm:spPr/>
      <dgm:t>
        <a:bodyPr/>
        <a:lstStyle/>
        <a:p>
          <a:endParaRPr lang="en-US"/>
        </a:p>
      </dgm:t>
    </dgm:pt>
    <dgm:pt modelId="{0FC6CF3A-B1E3-41F9-BD6C-150B6B3657D9}" type="pres">
      <dgm:prSet presAssocID="{9695A102-E2C9-4DFD-BA4B-46F40B31C84F}" presName="rect2" presStyleLbl="fgImgPlace1" presStyleIdx="2"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dgm:spPr>
      <dgm:t>
        <a:bodyPr/>
        <a:lstStyle/>
        <a:p>
          <a:endParaRPr lang="en-US"/>
        </a:p>
      </dgm:t>
    </dgm:pt>
  </dgm:ptLst>
  <dgm:cxnLst>
    <dgm:cxn modelId="{43CFD24C-DE03-4379-A2D6-AAC2A38490DC}" type="presOf" srcId="{DB07BA44-C5DF-4646-9DB3-8D2689BECD98}" destId="{176B1D94-33E2-492A-B502-AE59FA75D548}" srcOrd="0" destOrd="0" presId="urn:microsoft.com/office/officeart/2008/layout/PictureStrips"/>
    <dgm:cxn modelId="{4D97889E-F456-4BAC-AB4A-646599658007}" srcId="{DB07BA44-C5DF-4646-9DB3-8D2689BECD98}" destId="{2B22C465-57B1-48EA-BAEA-960636FF4329}" srcOrd="0" destOrd="0" parTransId="{424F2AAA-8320-42E1-87B5-5AEFA1671C55}" sibTransId="{E7AACF84-18C0-4F78-9826-9EC8F88FCB5E}"/>
    <dgm:cxn modelId="{A9229E51-CFD1-4FAD-AEFD-A000CEAD4316}" type="presOf" srcId="{9695A102-E2C9-4DFD-BA4B-46F40B31C84F}" destId="{A0A21F84-6A54-4A7B-AB52-25C0D8C4D948}" srcOrd="0" destOrd="0" presId="urn:microsoft.com/office/officeart/2008/layout/PictureStrips"/>
    <dgm:cxn modelId="{5B65E8DE-9137-4834-AF60-A57C8BFD2D85}" srcId="{DB07BA44-C5DF-4646-9DB3-8D2689BECD98}" destId="{9695A102-E2C9-4DFD-BA4B-46F40B31C84F}" srcOrd="2" destOrd="0" parTransId="{AAAD31E2-3902-4A1D-BDF9-D1E2EA02FA27}" sibTransId="{9783710B-6201-42B4-BCA2-B0AC09336574}"/>
    <dgm:cxn modelId="{E90EBF88-1B68-4F52-B8D0-ED598B6DAC80}" srcId="{DB07BA44-C5DF-4646-9DB3-8D2689BECD98}" destId="{F6889914-6857-4F37-BAD8-54F4106E0322}" srcOrd="1" destOrd="0" parTransId="{CAD8CDFD-439F-4B4B-8BCC-A5ADB27E64D5}" sibTransId="{7838FAB8-DD84-491F-B5F3-39ED5123EDC8}"/>
    <dgm:cxn modelId="{48F38FB3-BEC4-49BE-A41A-FE04A7C00AB8}" type="presOf" srcId="{2B22C465-57B1-48EA-BAEA-960636FF4329}" destId="{FF693ECA-F4FB-4F83-A72F-1F470B53A51C}" srcOrd="0" destOrd="0" presId="urn:microsoft.com/office/officeart/2008/layout/PictureStrips"/>
    <dgm:cxn modelId="{6F5443B8-DB33-473B-A5DE-81B9B62270E7}" type="presOf" srcId="{F6889914-6857-4F37-BAD8-54F4106E0322}" destId="{BCD483FD-63FE-4DBB-A912-EB5FF121147A}" srcOrd="0" destOrd="0" presId="urn:microsoft.com/office/officeart/2008/layout/PictureStrips"/>
    <dgm:cxn modelId="{16E0F6AE-9314-452C-9B74-227BB6461AB0}" type="presParOf" srcId="{176B1D94-33E2-492A-B502-AE59FA75D548}" destId="{8345BD36-6E88-4F60-BC00-6B748E3AC271}" srcOrd="0" destOrd="0" presId="urn:microsoft.com/office/officeart/2008/layout/PictureStrips"/>
    <dgm:cxn modelId="{856EF6EC-7566-4CA4-9EC4-EC3C0F911B10}" type="presParOf" srcId="{8345BD36-6E88-4F60-BC00-6B748E3AC271}" destId="{FF693ECA-F4FB-4F83-A72F-1F470B53A51C}" srcOrd="0" destOrd="0" presId="urn:microsoft.com/office/officeart/2008/layout/PictureStrips"/>
    <dgm:cxn modelId="{54119476-BF42-46F4-A448-F87D98C04378}" type="presParOf" srcId="{8345BD36-6E88-4F60-BC00-6B748E3AC271}" destId="{88FBF2E1-BB52-451E-A0EB-1C34FCCE4AC9}" srcOrd="1" destOrd="0" presId="urn:microsoft.com/office/officeart/2008/layout/PictureStrips"/>
    <dgm:cxn modelId="{67B3DF44-F9FF-46C5-B47E-279EB4F4A9FE}" type="presParOf" srcId="{176B1D94-33E2-492A-B502-AE59FA75D548}" destId="{CD227AD6-6A14-417B-AFF5-0D45C2BC1FFE}" srcOrd="1" destOrd="0" presId="urn:microsoft.com/office/officeart/2008/layout/PictureStrips"/>
    <dgm:cxn modelId="{371FA073-4223-4839-952E-7C066D434D5D}" type="presParOf" srcId="{176B1D94-33E2-492A-B502-AE59FA75D548}" destId="{32E86F71-1D80-41AF-ACAB-22DC32433CD6}" srcOrd="2" destOrd="0" presId="urn:microsoft.com/office/officeart/2008/layout/PictureStrips"/>
    <dgm:cxn modelId="{E0A386FB-BD90-4E3F-BF76-BAD063F3E28B}" type="presParOf" srcId="{32E86F71-1D80-41AF-ACAB-22DC32433CD6}" destId="{BCD483FD-63FE-4DBB-A912-EB5FF121147A}" srcOrd="0" destOrd="0" presId="urn:microsoft.com/office/officeart/2008/layout/PictureStrips"/>
    <dgm:cxn modelId="{2A476941-BCC8-489A-8FE3-189455237AAD}" type="presParOf" srcId="{32E86F71-1D80-41AF-ACAB-22DC32433CD6}" destId="{D12EB473-905E-420C-9427-575B5976EEC4}" srcOrd="1" destOrd="0" presId="urn:microsoft.com/office/officeart/2008/layout/PictureStrips"/>
    <dgm:cxn modelId="{D51B1287-16A2-4689-BBB7-3F394689E328}" type="presParOf" srcId="{176B1D94-33E2-492A-B502-AE59FA75D548}" destId="{ECAFB05E-E3F7-4E7D-ADF8-3FDBF248DC69}" srcOrd="3" destOrd="0" presId="urn:microsoft.com/office/officeart/2008/layout/PictureStrips"/>
    <dgm:cxn modelId="{9984EBC9-F9D6-4DC4-93CE-3FCB718A18DE}" type="presParOf" srcId="{176B1D94-33E2-492A-B502-AE59FA75D548}" destId="{CCABAFE2-1A16-4F9E-A3A3-A9CB644113E3}" srcOrd="4" destOrd="0" presId="urn:microsoft.com/office/officeart/2008/layout/PictureStrips"/>
    <dgm:cxn modelId="{BD288D91-F37A-4D1A-A27B-06E631018777}" type="presParOf" srcId="{CCABAFE2-1A16-4F9E-A3A3-A9CB644113E3}" destId="{A0A21F84-6A54-4A7B-AB52-25C0D8C4D948}" srcOrd="0" destOrd="0" presId="urn:microsoft.com/office/officeart/2008/layout/PictureStrips"/>
    <dgm:cxn modelId="{818A9DB7-457A-4D80-A04E-99B7168737D5}" type="presParOf" srcId="{CCABAFE2-1A16-4F9E-A3A3-A9CB644113E3}" destId="{0FC6CF3A-B1E3-41F9-BD6C-150B6B3657D9}"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a:solidFill>
          <a:schemeClr val="accent1">
            <a:lumMod val="75000"/>
          </a:schemeClr>
        </a:solidFill>
      </dgm:spPr>
      <dgm:t>
        <a:bodyPr/>
        <a:lstStyle/>
        <a:p>
          <a:r>
            <a:rPr lang="ar-KW" sz="2800" dirty="0"/>
            <a:t>التقدم للهيئة بطلب تسجيل مراقب حسابات لدى هيئة أسواق المال عن طريق البوابة</a:t>
          </a:r>
          <a:r>
            <a:rPr lang="ar-KW" sz="2800" dirty="0">
              <a:solidFill>
                <a:srgbClr val="FF0000"/>
              </a:solidFill>
            </a:rPr>
            <a:t> </a:t>
          </a:r>
          <a:endParaRPr lang="en-US" sz="2800" dirty="0">
            <a:solidFill>
              <a:srgbClr val="FF0000"/>
            </a:solidFill>
          </a:endParaRPr>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a:solidFill>
          <a:schemeClr val="accent1">
            <a:lumMod val="75000"/>
          </a:schemeClr>
        </a:solidFill>
      </dgm:spPr>
      <dgm:t>
        <a:bodyPr/>
        <a:lstStyle/>
        <a:p>
          <a:r>
            <a:rPr lang="ar-KW" sz="2400" dirty="0"/>
            <a:t>دراسة طلب تسجيل مراقب حسابات لدى هيئة أسواق المال ومخاطبته بقرار الهيئة عن طريق البوابة</a:t>
          </a:r>
          <a:r>
            <a:rPr lang="ar-KW" sz="2400" dirty="0">
              <a:solidFill>
                <a:srgbClr val="FF0000"/>
              </a:solidFill>
            </a:rPr>
            <a:t> </a:t>
          </a: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75000"/>
          </a:schemeClr>
        </a:solidFill>
      </dgm:spPr>
      <dgm:t>
        <a:bodyPr/>
        <a:lstStyle/>
        <a:p>
          <a:r>
            <a:rPr lang="ar-KW" sz="2800" dirty="0"/>
            <a:t>إصدار شهادة تسجيل لمراقب الحسابات</a:t>
          </a:r>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3" custScaleX="141147">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2"/>
      <dgm:spPr/>
      <dgm:t>
        <a:bodyPr/>
        <a:lstStyle/>
        <a:p>
          <a:endParaRPr lang="en-US"/>
        </a:p>
      </dgm:t>
    </dgm:pt>
    <dgm:pt modelId="{5A14905E-D82E-437D-98A1-820D9190E25C}" type="pres">
      <dgm:prSet presAssocID="{E88462AF-BDAA-457F-A50A-4583103C09CF}" presName="connectorText" presStyleLbl="sibTrans2D1" presStyleIdx="0" presStyleCnt="2"/>
      <dgm:spPr/>
      <dgm:t>
        <a:bodyPr/>
        <a:lstStyle/>
        <a:p>
          <a:endParaRPr lang="en-US"/>
        </a:p>
      </dgm:t>
    </dgm:pt>
    <dgm:pt modelId="{BE3F917C-CA4C-4257-BF3D-0A8412D28585}" type="pres">
      <dgm:prSet presAssocID="{0E1FA886-3F48-47D3-8BD2-763B9A20C732}" presName="node" presStyleLbl="node1" presStyleIdx="1" presStyleCnt="3" custScaleX="144430">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1" presStyleCnt="2" custAng="21468187"/>
      <dgm:spPr/>
      <dgm:t>
        <a:bodyPr/>
        <a:lstStyle/>
        <a:p>
          <a:endParaRPr lang="en-US"/>
        </a:p>
      </dgm:t>
    </dgm:pt>
    <dgm:pt modelId="{4A6D73CA-EC45-43CA-8B28-9B3BE96B8580}" type="pres">
      <dgm:prSet presAssocID="{2CB92275-06F7-46A9-8B81-C868C38914B2}" presName="connectorText" presStyleLbl="sibTrans2D1" presStyleIdx="1" presStyleCnt="2"/>
      <dgm:spPr/>
      <dgm:t>
        <a:bodyPr/>
        <a:lstStyle/>
        <a:p>
          <a:endParaRPr lang="en-US"/>
        </a:p>
      </dgm:t>
    </dgm:pt>
    <dgm:pt modelId="{876A0D52-02E8-4B86-BE00-D26AE3382D42}" type="pres">
      <dgm:prSet presAssocID="{2F3DAE64-F228-436D-AA62-9E72BB23F071}" presName="node" presStyleLbl="node1" presStyleIdx="2" presStyleCnt="3" custScaleX="144115" custLinFactNeighborX="-1484" custLinFactNeighborY="4949">
        <dgm:presLayoutVars>
          <dgm:bulletEnabled val="1"/>
        </dgm:presLayoutVars>
      </dgm:prSet>
      <dgm:spPr/>
      <dgm:t>
        <a:bodyPr/>
        <a:lstStyle/>
        <a:p>
          <a:endParaRPr lang="en-US"/>
        </a:p>
      </dgm:t>
    </dgm:pt>
  </dgm:ptLst>
  <dgm:cxnLst>
    <dgm:cxn modelId="{5BB1F7D9-8C8A-49C4-9F4D-76FC564F16AB}" type="presOf" srcId="{2E86ED02-F2C9-4271-9974-B38DF302742F}" destId="{CDA458D9-9E2C-4DDB-9E3F-DE557FD3B640}" srcOrd="0" destOrd="0" presId="urn:microsoft.com/office/officeart/2005/8/layout/process2"/>
    <dgm:cxn modelId="{5AF8CC3A-22A7-445F-B65D-492E845CDADF}" type="presOf" srcId="{0E1FA886-3F48-47D3-8BD2-763B9A20C732}" destId="{BE3F917C-CA4C-4257-BF3D-0A8412D28585}" srcOrd="0" destOrd="0" presId="urn:microsoft.com/office/officeart/2005/8/layout/process2"/>
    <dgm:cxn modelId="{01E31469-71A5-4BFE-A3D4-B8D7EE2008FB}" type="presOf" srcId="{2CB92275-06F7-46A9-8B81-C868C38914B2}" destId="{4A6D73CA-EC45-43CA-8B28-9B3BE96B8580}" srcOrd="1" destOrd="0" presId="urn:microsoft.com/office/officeart/2005/8/layout/process2"/>
    <dgm:cxn modelId="{4BB5B6D8-890D-493C-8B90-A7C924BD87E4}" srcId="{8CD5C67C-9663-4A05-896A-AD08194E4367}" destId="{0E1FA886-3F48-47D3-8BD2-763B9A20C732}" srcOrd="1" destOrd="0" parTransId="{8D7B44F6-DAE7-4D80-9616-DF9726397612}" sibTransId="{2CB92275-06F7-46A9-8B81-C868C38914B2}"/>
    <dgm:cxn modelId="{149EDB23-4F24-4CE0-92D4-EAFC8A387D40}" type="presOf" srcId="{E88462AF-BDAA-457F-A50A-4583103C09CF}" destId="{5A14905E-D82E-437D-98A1-820D9190E25C}" srcOrd="1" destOrd="0" presId="urn:microsoft.com/office/officeart/2005/8/layout/process2"/>
    <dgm:cxn modelId="{D19BC663-7498-4790-BF48-67DD47F32F3D}" srcId="{8CD5C67C-9663-4A05-896A-AD08194E4367}" destId="{2F3DAE64-F228-436D-AA62-9E72BB23F071}" srcOrd="2" destOrd="0" parTransId="{E839E031-AD0B-49FE-8839-BFE2769F0744}" sibTransId="{9812D55A-8902-4EDC-834F-43C2B9A4D9CC}"/>
    <dgm:cxn modelId="{9C0EE504-836C-43CE-8423-AD7638D417FD}" type="presOf" srcId="{2F3DAE64-F228-436D-AA62-9E72BB23F071}" destId="{876A0D52-02E8-4B86-BE00-D26AE3382D42}" srcOrd="0" destOrd="0" presId="urn:microsoft.com/office/officeart/2005/8/layout/process2"/>
    <dgm:cxn modelId="{CBF6C904-BB9A-4D6C-9E2B-06DBA614E3B5}" type="presOf" srcId="{E88462AF-BDAA-457F-A50A-4583103C09CF}" destId="{57A9139B-77DF-4AE3-ADA5-7280FC55862E}" srcOrd="0" destOrd="0" presId="urn:microsoft.com/office/officeart/2005/8/layout/process2"/>
    <dgm:cxn modelId="{E386C3CC-8DE0-4968-A056-747949AE2D2A}" type="presOf" srcId="{8CD5C67C-9663-4A05-896A-AD08194E4367}" destId="{91AD49F4-3724-49D0-88AD-DA1C7CA5C957}" srcOrd="0" destOrd="0" presId="urn:microsoft.com/office/officeart/2005/8/layout/process2"/>
    <dgm:cxn modelId="{165ECD7A-142A-4B16-9AFF-0C5607878D65}" type="presOf" srcId="{2CB92275-06F7-46A9-8B81-C868C38914B2}" destId="{4663AF0E-BBB1-4EBF-A2A7-EF08AFEC98B0}" srcOrd="0"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B755E254-94BB-4125-B253-6A3FB6E68A20}" type="presParOf" srcId="{91AD49F4-3724-49D0-88AD-DA1C7CA5C957}" destId="{CDA458D9-9E2C-4DDB-9E3F-DE557FD3B640}" srcOrd="0" destOrd="0" presId="urn:microsoft.com/office/officeart/2005/8/layout/process2"/>
    <dgm:cxn modelId="{7627BFDC-B1F6-4346-870D-3331ABA78BF0}" type="presParOf" srcId="{91AD49F4-3724-49D0-88AD-DA1C7CA5C957}" destId="{57A9139B-77DF-4AE3-ADA5-7280FC55862E}" srcOrd="1" destOrd="0" presId="urn:microsoft.com/office/officeart/2005/8/layout/process2"/>
    <dgm:cxn modelId="{7BAC65BD-CDE1-48D8-AD7D-110C9876A965}" type="presParOf" srcId="{57A9139B-77DF-4AE3-ADA5-7280FC55862E}" destId="{5A14905E-D82E-437D-98A1-820D9190E25C}" srcOrd="0" destOrd="0" presId="urn:microsoft.com/office/officeart/2005/8/layout/process2"/>
    <dgm:cxn modelId="{8DC8D97E-B934-49DD-851B-C97C0171C4D5}" type="presParOf" srcId="{91AD49F4-3724-49D0-88AD-DA1C7CA5C957}" destId="{BE3F917C-CA4C-4257-BF3D-0A8412D28585}" srcOrd="2" destOrd="0" presId="urn:microsoft.com/office/officeart/2005/8/layout/process2"/>
    <dgm:cxn modelId="{64F59912-D2F4-4B69-85D6-EA0A5BE23007}" type="presParOf" srcId="{91AD49F4-3724-49D0-88AD-DA1C7CA5C957}" destId="{4663AF0E-BBB1-4EBF-A2A7-EF08AFEC98B0}" srcOrd="3" destOrd="0" presId="urn:microsoft.com/office/officeart/2005/8/layout/process2"/>
    <dgm:cxn modelId="{17949A8E-21CA-48BD-9A2F-06883CE7C7C7}" type="presParOf" srcId="{4663AF0E-BBB1-4EBF-A2A7-EF08AFEC98B0}" destId="{4A6D73CA-EC45-43CA-8B28-9B3BE96B8580}" srcOrd="0" destOrd="0" presId="urn:microsoft.com/office/officeart/2005/8/layout/process2"/>
    <dgm:cxn modelId="{1AABB9AA-96C1-44BB-8242-422D3EA9A266}" type="presParOf" srcId="{91AD49F4-3724-49D0-88AD-DA1C7CA5C957}" destId="{876A0D52-02E8-4B86-BE00-D26AE3382D42}"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a:solidFill>
          <a:schemeClr val="accent1">
            <a:lumMod val="75000"/>
          </a:schemeClr>
        </a:solidFill>
      </dgm:spPr>
      <dgm:t>
        <a:bodyPr/>
        <a:lstStyle/>
        <a:p>
          <a:r>
            <a:rPr lang="ar-KW" sz="2800" dirty="0"/>
            <a:t>التقدم للهيئة بطلب تسجيل مكتب تدقيق شرعي خارجي عن طريق البوابة</a:t>
          </a:r>
          <a:endParaRPr lang="en-US" sz="2800" dirty="0">
            <a:solidFill>
              <a:srgbClr val="FF0000"/>
            </a:solidFill>
          </a:endParaRPr>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a:solidFill>
          <a:schemeClr val="accent1">
            <a:lumMod val="75000"/>
          </a:schemeClr>
        </a:solidFill>
      </dgm:spPr>
      <dgm:t>
        <a:bodyPr/>
        <a:lstStyle/>
        <a:p>
          <a:r>
            <a:rPr lang="ar-KW" sz="2400" dirty="0"/>
            <a:t>دراسة طلب تسجيل مكتب تدقيق شرعي خارجي ومخاطبته بقرار الهيئة عن طريق البوابة</a:t>
          </a:r>
          <a:endParaRPr lang="ar-KW" sz="2400" dirty="0">
            <a:solidFill>
              <a:srgbClr val="FF0000"/>
            </a:solidFill>
          </a:endParaRP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75000"/>
          </a:schemeClr>
        </a:solidFill>
      </dgm:spPr>
      <dgm:t>
        <a:bodyPr/>
        <a:lstStyle/>
        <a:p>
          <a:r>
            <a:rPr lang="ar-KW" sz="2800" dirty="0"/>
            <a:t>إصدار شهادة تسجيل مكتب تدقيق شرعي خارجي</a:t>
          </a:r>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3" custScaleX="141147">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2"/>
      <dgm:spPr/>
      <dgm:t>
        <a:bodyPr/>
        <a:lstStyle/>
        <a:p>
          <a:endParaRPr lang="en-US"/>
        </a:p>
      </dgm:t>
    </dgm:pt>
    <dgm:pt modelId="{5A14905E-D82E-437D-98A1-820D9190E25C}" type="pres">
      <dgm:prSet presAssocID="{E88462AF-BDAA-457F-A50A-4583103C09CF}" presName="connectorText" presStyleLbl="sibTrans2D1" presStyleIdx="0" presStyleCnt="2"/>
      <dgm:spPr/>
      <dgm:t>
        <a:bodyPr/>
        <a:lstStyle/>
        <a:p>
          <a:endParaRPr lang="en-US"/>
        </a:p>
      </dgm:t>
    </dgm:pt>
    <dgm:pt modelId="{BE3F917C-CA4C-4257-BF3D-0A8412D28585}" type="pres">
      <dgm:prSet presAssocID="{0E1FA886-3F48-47D3-8BD2-763B9A20C732}" presName="node" presStyleLbl="node1" presStyleIdx="1" presStyleCnt="3" custScaleX="144430">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1" presStyleCnt="2" custAng="21468187"/>
      <dgm:spPr/>
      <dgm:t>
        <a:bodyPr/>
        <a:lstStyle/>
        <a:p>
          <a:endParaRPr lang="en-US"/>
        </a:p>
      </dgm:t>
    </dgm:pt>
    <dgm:pt modelId="{4A6D73CA-EC45-43CA-8B28-9B3BE96B8580}" type="pres">
      <dgm:prSet presAssocID="{2CB92275-06F7-46A9-8B81-C868C38914B2}" presName="connectorText" presStyleLbl="sibTrans2D1" presStyleIdx="1" presStyleCnt="2"/>
      <dgm:spPr/>
      <dgm:t>
        <a:bodyPr/>
        <a:lstStyle/>
        <a:p>
          <a:endParaRPr lang="en-US"/>
        </a:p>
      </dgm:t>
    </dgm:pt>
    <dgm:pt modelId="{876A0D52-02E8-4B86-BE00-D26AE3382D42}" type="pres">
      <dgm:prSet presAssocID="{2F3DAE64-F228-436D-AA62-9E72BB23F071}" presName="node" presStyleLbl="node1" presStyleIdx="2" presStyleCnt="3" custScaleX="144115" custLinFactNeighborX="-1484" custLinFactNeighborY="4949">
        <dgm:presLayoutVars>
          <dgm:bulletEnabled val="1"/>
        </dgm:presLayoutVars>
      </dgm:prSet>
      <dgm:spPr/>
      <dgm:t>
        <a:bodyPr/>
        <a:lstStyle/>
        <a:p>
          <a:endParaRPr lang="en-US"/>
        </a:p>
      </dgm:t>
    </dgm:pt>
  </dgm:ptLst>
  <dgm:cxnLst>
    <dgm:cxn modelId="{C201F9A2-23EA-4032-BD45-D053C0D2CD86}" type="presOf" srcId="{8CD5C67C-9663-4A05-896A-AD08194E4367}" destId="{91AD49F4-3724-49D0-88AD-DA1C7CA5C957}" srcOrd="0" destOrd="0" presId="urn:microsoft.com/office/officeart/2005/8/layout/process2"/>
    <dgm:cxn modelId="{F0E36D4F-1CA0-4E49-BF79-C5C6B7394A85}" type="presOf" srcId="{2CB92275-06F7-46A9-8B81-C868C38914B2}" destId="{4663AF0E-BBB1-4EBF-A2A7-EF08AFEC98B0}" srcOrd="0" destOrd="0" presId="urn:microsoft.com/office/officeart/2005/8/layout/process2"/>
    <dgm:cxn modelId="{4BB5B6D8-890D-493C-8B90-A7C924BD87E4}" srcId="{8CD5C67C-9663-4A05-896A-AD08194E4367}" destId="{0E1FA886-3F48-47D3-8BD2-763B9A20C732}" srcOrd="1" destOrd="0" parTransId="{8D7B44F6-DAE7-4D80-9616-DF9726397612}" sibTransId="{2CB92275-06F7-46A9-8B81-C868C38914B2}"/>
    <dgm:cxn modelId="{8C5D05DF-3C85-4634-A8F2-E3483AF8B0EB}" type="presOf" srcId="{2F3DAE64-F228-436D-AA62-9E72BB23F071}" destId="{876A0D52-02E8-4B86-BE00-D26AE3382D42}" srcOrd="0" destOrd="0" presId="urn:microsoft.com/office/officeart/2005/8/layout/process2"/>
    <dgm:cxn modelId="{57236661-6247-49C8-8A2A-64F769944C43}" type="presOf" srcId="{E88462AF-BDAA-457F-A50A-4583103C09CF}" destId="{57A9139B-77DF-4AE3-ADA5-7280FC55862E}" srcOrd="0" destOrd="0" presId="urn:microsoft.com/office/officeart/2005/8/layout/process2"/>
    <dgm:cxn modelId="{D19BC663-7498-4790-BF48-67DD47F32F3D}" srcId="{8CD5C67C-9663-4A05-896A-AD08194E4367}" destId="{2F3DAE64-F228-436D-AA62-9E72BB23F071}" srcOrd="2" destOrd="0" parTransId="{E839E031-AD0B-49FE-8839-BFE2769F0744}" sibTransId="{9812D55A-8902-4EDC-834F-43C2B9A4D9CC}"/>
    <dgm:cxn modelId="{3F8EE9DA-5156-4C2C-B476-958EEACE4A0E}" type="presOf" srcId="{2E86ED02-F2C9-4271-9974-B38DF302742F}" destId="{CDA458D9-9E2C-4DDB-9E3F-DE557FD3B640}" srcOrd="0" destOrd="0" presId="urn:microsoft.com/office/officeart/2005/8/layout/process2"/>
    <dgm:cxn modelId="{F0D5E6E3-6557-4FF2-8C04-E445D59284D7}" type="presOf" srcId="{2CB92275-06F7-46A9-8B81-C868C38914B2}" destId="{4A6D73CA-EC45-43CA-8B28-9B3BE96B8580}" srcOrd="1" destOrd="0" presId="urn:microsoft.com/office/officeart/2005/8/layout/process2"/>
    <dgm:cxn modelId="{F492DF29-B63F-474A-B89A-2A81E21D0B58}" type="presOf" srcId="{0E1FA886-3F48-47D3-8BD2-763B9A20C732}" destId="{BE3F917C-CA4C-4257-BF3D-0A8412D28585}" srcOrd="0" destOrd="0" presId="urn:microsoft.com/office/officeart/2005/8/layout/process2"/>
    <dgm:cxn modelId="{29263037-2F22-4AC0-87AB-1AFB87B28FA3}" type="presOf" srcId="{E88462AF-BDAA-457F-A50A-4583103C09CF}" destId="{5A14905E-D82E-437D-98A1-820D9190E25C}" srcOrd="1"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25A29733-7495-4CEC-91E9-23CB453B86A7}" type="presParOf" srcId="{91AD49F4-3724-49D0-88AD-DA1C7CA5C957}" destId="{CDA458D9-9E2C-4DDB-9E3F-DE557FD3B640}" srcOrd="0" destOrd="0" presId="urn:microsoft.com/office/officeart/2005/8/layout/process2"/>
    <dgm:cxn modelId="{00AEF976-48CD-4065-93EE-80752D592988}" type="presParOf" srcId="{91AD49F4-3724-49D0-88AD-DA1C7CA5C957}" destId="{57A9139B-77DF-4AE3-ADA5-7280FC55862E}" srcOrd="1" destOrd="0" presId="urn:microsoft.com/office/officeart/2005/8/layout/process2"/>
    <dgm:cxn modelId="{30C3D9A4-832D-4270-84B6-B0D76C75A7F6}" type="presParOf" srcId="{57A9139B-77DF-4AE3-ADA5-7280FC55862E}" destId="{5A14905E-D82E-437D-98A1-820D9190E25C}" srcOrd="0" destOrd="0" presId="urn:microsoft.com/office/officeart/2005/8/layout/process2"/>
    <dgm:cxn modelId="{FD4148E9-1ACB-42C3-B276-CC7D07EE40A7}" type="presParOf" srcId="{91AD49F4-3724-49D0-88AD-DA1C7CA5C957}" destId="{BE3F917C-CA4C-4257-BF3D-0A8412D28585}" srcOrd="2" destOrd="0" presId="urn:microsoft.com/office/officeart/2005/8/layout/process2"/>
    <dgm:cxn modelId="{F7FD3579-71BC-4067-BFB4-A13D4408ED3B}" type="presParOf" srcId="{91AD49F4-3724-49D0-88AD-DA1C7CA5C957}" destId="{4663AF0E-BBB1-4EBF-A2A7-EF08AFEC98B0}" srcOrd="3" destOrd="0" presId="urn:microsoft.com/office/officeart/2005/8/layout/process2"/>
    <dgm:cxn modelId="{5A0C8D23-E7DC-4273-A99D-D5B7B0DCA5EB}" type="presParOf" srcId="{4663AF0E-BBB1-4EBF-A2A7-EF08AFEC98B0}" destId="{4A6D73CA-EC45-43CA-8B28-9B3BE96B8580}" srcOrd="0" destOrd="0" presId="urn:microsoft.com/office/officeart/2005/8/layout/process2"/>
    <dgm:cxn modelId="{73C72344-E0C6-42E8-A1C8-CE8164F832A7}" type="presParOf" srcId="{91AD49F4-3724-49D0-88AD-DA1C7CA5C957}" destId="{876A0D52-02E8-4B86-BE00-D26AE3382D42}"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DD87F63-99D5-45A8-9872-B9307A89330F}" type="doc">
      <dgm:prSet loTypeId="urn:microsoft.com/office/officeart/2005/8/layout/process4" loCatId="list" qsTypeId="urn:microsoft.com/office/officeart/2005/8/quickstyle/3d3" qsCatId="3D" csTypeId="urn:microsoft.com/office/officeart/2005/8/colors/accent1_2" csCatId="accent1" phldr="1"/>
      <dgm:spPr/>
      <dgm:t>
        <a:bodyPr/>
        <a:lstStyle/>
        <a:p>
          <a:endParaRPr lang="en-US"/>
        </a:p>
      </dgm:t>
    </dgm:pt>
    <dgm:pt modelId="{13C5B4C7-91A5-437D-B924-D6ADBBBFCC3C}">
      <dgm:prSet phldrT="[Text]"/>
      <dgm:spPr>
        <a:solidFill>
          <a:srgbClr val="00547E"/>
        </a:solidFill>
      </dgm:spPr>
      <dgm:t>
        <a:bodyPr/>
        <a:lstStyle/>
        <a:p>
          <a:pPr algn="ctr" rtl="0"/>
          <a:r>
            <a:rPr lang="ar-KW" dirty="0">
              <a:solidFill>
                <a:schemeClr val="bg1"/>
              </a:solidFill>
              <a:cs typeface="mohammad bold art 1" pitchFamily="2" charset="-78"/>
            </a:rPr>
            <a:t>تعديل الكتاب الثاني عشر-قواعد الإدراج</a:t>
          </a:r>
          <a:endParaRPr lang="en-US" dirty="0">
            <a:solidFill>
              <a:schemeClr val="bg1"/>
            </a:solidFill>
          </a:endParaRPr>
        </a:p>
      </dgm:t>
    </dgm:pt>
    <dgm:pt modelId="{9AEBA6D5-1BFE-44C4-AAA4-A0044CB74F27}" type="parTrans" cxnId="{8C790F0D-8CE9-48BC-A2F8-E28FBA10E0DA}">
      <dgm:prSet/>
      <dgm:spPr/>
      <dgm:t>
        <a:bodyPr/>
        <a:lstStyle/>
        <a:p>
          <a:endParaRPr lang="en-US"/>
        </a:p>
      </dgm:t>
    </dgm:pt>
    <dgm:pt modelId="{684796D2-C526-483F-B600-96F5C058B968}" type="sibTrans" cxnId="{8C790F0D-8CE9-48BC-A2F8-E28FBA10E0DA}">
      <dgm:prSet/>
      <dgm:spPr/>
      <dgm:t>
        <a:bodyPr/>
        <a:lstStyle/>
        <a:p>
          <a:endParaRPr lang="en-US"/>
        </a:p>
      </dgm:t>
    </dgm:pt>
    <dgm:pt modelId="{F7740CCE-7B68-4212-9CCA-0DF9781122A3}">
      <dgm:prSet phldrT="[Text]"/>
      <dgm:spPr>
        <a:solidFill>
          <a:srgbClr val="00547E"/>
        </a:solidFill>
      </dgm:spPr>
      <dgm:t>
        <a:bodyPr/>
        <a:lstStyle/>
        <a:p>
          <a:pPr algn="ctr"/>
          <a:r>
            <a:rPr lang="ar-KW" dirty="0">
              <a:solidFill>
                <a:schemeClr val="bg1"/>
              </a:solidFill>
              <a:cs typeface="mohammad bold art 1" pitchFamily="2" charset="-78"/>
            </a:rPr>
            <a:t>صدور قرار رقم (41) لسنة 2018</a:t>
          </a:r>
          <a:endParaRPr lang="en-US" dirty="0">
            <a:solidFill>
              <a:schemeClr val="bg1"/>
            </a:solidFill>
          </a:endParaRPr>
        </a:p>
      </dgm:t>
    </dgm:pt>
    <dgm:pt modelId="{57C28E2F-1A76-4CC6-B7AB-38448D955D58}" type="parTrans" cxnId="{0FE63A7F-3413-4BEC-B467-5F87789F61D1}">
      <dgm:prSet/>
      <dgm:spPr/>
      <dgm:t>
        <a:bodyPr/>
        <a:lstStyle/>
        <a:p>
          <a:endParaRPr lang="en-US"/>
        </a:p>
      </dgm:t>
    </dgm:pt>
    <dgm:pt modelId="{4E645D16-EE24-459D-A983-6201CACC5B72}" type="sibTrans" cxnId="{0FE63A7F-3413-4BEC-B467-5F87789F61D1}">
      <dgm:prSet/>
      <dgm:spPr/>
      <dgm:t>
        <a:bodyPr/>
        <a:lstStyle/>
        <a:p>
          <a:endParaRPr lang="en-US"/>
        </a:p>
      </dgm:t>
    </dgm:pt>
    <dgm:pt modelId="{272E6401-B85E-47B7-8EA7-E1FAFFD25D08}">
      <dgm:prSet/>
      <dgm:spPr>
        <a:solidFill>
          <a:schemeClr val="accent1">
            <a:lumMod val="50000"/>
          </a:schemeClr>
        </a:solidFill>
      </dgm:spPr>
      <dgm:t>
        <a:bodyPr/>
        <a:lstStyle/>
        <a:p>
          <a:pPr algn="ctr" rtl="0"/>
          <a:r>
            <a:rPr lang="ar-KW" dirty="0">
              <a:solidFill>
                <a:schemeClr val="bg1"/>
              </a:solidFill>
              <a:cs typeface="mohammad bold art 1" pitchFamily="2" charset="-78"/>
            </a:rPr>
            <a:t>صدور قواعد البورصة</a:t>
          </a:r>
          <a:endParaRPr lang="en-US" dirty="0">
            <a:solidFill>
              <a:schemeClr val="bg1"/>
            </a:solidFill>
          </a:endParaRPr>
        </a:p>
      </dgm:t>
    </dgm:pt>
    <dgm:pt modelId="{266DAC60-E6BE-4012-8ACE-FE5987355624}" type="parTrans" cxnId="{7559070F-B1C9-4A3E-B1F2-6A8DADF2D85B}">
      <dgm:prSet/>
      <dgm:spPr/>
      <dgm:t>
        <a:bodyPr/>
        <a:lstStyle/>
        <a:p>
          <a:endParaRPr lang="en-US"/>
        </a:p>
      </dgm:t>
    </dgm:pt>
    <dgm:pt modelId="{FF768FE8-D00F-446C-BC46-0A7A3C0DD16E}" type="sibTrans" cxnId="{7559070F-B1C9-4A3E-B1F2-6A8DADF2D85B}">
      <dgm:prSet/>
      <dgm:spPr/>
      <dgm:t>
        <a:bodyPr/>
        <a:lstStyle/>
        <a:p>
          <a:endParaRPr lang="en-US"/>
        </a:p>
      </dgm:t>
    </dgm:pt>
    <dgm:pt modelId="{F5AC57A3-3EF8-496A-ACF4-5B0995B736E2}">
      <dgm:prSet/>
      <dgm:spPr>
        <a:solidFill>
          <a:schemeClr val="accent1">
            <a:lumMod val="50000"/>
          </a:schemeClr>
        </a:solidFill>
      </dgm:spPr>
      <dgm:t>
        <a:bodyPr/>
        <a:lstStyle/>
        <a:p>
          <a:pPr rtl="0"/>
          <a:r>
            <a:rPr lang="ar-KW" dirty="0">
              <a:solidFill>
                <a:schemeClr val="bg1"/>
              </a:solidFill>
              <a:cs typeface="mohammad bold art 1" pitchFamily="2" charset="-78"/>
            </a:rPr>
            <a:t>تقسيم المهام المتعلقة بطلبات الادراج بين بورصة الكويت للأوراق المالية وهيئة أسواق حيث </a:t>
          </a:r>
          <a:r>
            <a:rPr lang="ar-KW" u="sng" dirty="0">
              <a:solidFill>
                <a:schemeClr val="bg1"/>
              </a:solidFill>
              <a:cs typeface="mohammad bold art 1" pitchFamily="2" charset="-78"/>
            </a:rPr>
            <a:t>تقوم الهيئة بالبت النهائي لجميع الطلبات.</a:t>
          </a:r>
          <a:endParaRPr lang="en-US" dirty="0">
            <a:solidFill>
              <a:schemeClr val="bg1"/>
            </a:solidFill>
          </a:endParaRPr>
        </a:p>
      </dgm:t>
    </dgm:pt>
    <dgm:pt modelId="{FAEC204F-95EC-4484-B4E8-BA36441D3BEF}" type="parTrans" cxnId="{C2C63F33-6172-4DB7-8833-3E1CA25BC76D}">
      <dgm:prSet/>
      <dgm:spPr/>
      <dgm:t>
        <a:bodyPr/>
        <a:lstStyle/>
        <a:p>
          <a:endParaRPr lang="en-US"/>
        </a:p>
      </dgm:t>
    </dgm:pt>
    <dgm:pt modelId="{E0DB2192-F9AB-42FD-A206-BFC5DBEE578F}" type="sibTrans" cxnId="{C2C63F33-6172-4DB7-8833-3E1CA25BC76D}">
      <dgm:prSet/>
      <dgm:spPr/>
      <dgm:t>
        <a:bodyPr/>
        <a:lstStyle/>
        <a:p>
          <a:endParaRPr lang="en-US"/>
        </a:p>
      </dgm:t>
    </dgm:pt>
    <dgm:pt modelId="{E13BA1C3-2BD7-4BDA-AB7B-BDD85503E062}" type="pres">
      <dgm:prSet presAssocID="{4DD87F63-99D5-45A8-9872-B9307A89330F}" presName="Name0" presStyleCnt="0">
        <dgm:presLayoutVars>
          <dgm:dir/>
          <dgm:animLvl val="lvl"/>
          <dgm:resizeHandles val="exact"/>
        </dgm:presLayoutVars>
      </dgm:prSet>
      <dgm:spPr/>
      <dgm:t>
        <a:bodyPr/>
        <a:lstStyle/>
        <a:p>
          <a:endParaRPr lang="en-US"/>
        </a:p>
      </dgm:t>
    </dgm:pt>
    <dgm:pt modelId="{919402CB-DEB2-4809-BE7E-5CF38D418412}" type="pres">
      <dgm:prSet presAssocID="{F5AC57A3-3EF8-496A-ACF4-5B0995B736E2}" presName="boxAndChildren" presStyleCnt="0"/>
      <dgm:spPr/>
    </dgm:pt>
    <dgm:pt modelId="{34D1F000-77A7-4148-B977-AB57FDCE22A0}" type="pres">
      <dgm:prSet presAssocID="{F5AC57A3-3EF8-496A-ACF4-5B0995B736E2}" presName="parentTextBox" presStyleLbl="node1" presStyleIdx="0" presStyleCnt="4"/>
      <dgm:spPr/>
      <dgm:t>
        <a:bodyPr/>
        <a:lstStyle/>
        <a:p>
          <a:endParaRPr lang="en-US"/>
        </a:p>
      </dgm:t>
    </dgm:pt>
    <dgm:pt modelId="{97229D61-659F-433B-A434-FAB3D82F16E1}" type="pres">
      <dgm:prSet presAssocID="{FF768FE8-D00F-446C-BC46-0A7A3C0DD16E}" presName="sp" presStyleCnt="0"/>
      <dgm:spPr/>
    </dgm:pt>
    <dgm:pt modelId="{EBBD7C5A-B49C-45E6-A921-455C0D24E030}" type="pres">
      <dgm:prSet presAssocID="{272E6401-B85E-47B7-8EA7-E1FAFFD25D08}" presName="arrowAndChildren" presStyleCnt="0"/>
      <dgm:spPr/>
    </dgm:pt>
    <dgm:pt modelId="{DAF601F0-2E48-476A-B5DF-18C31031B79D}" type="pres">
      <dgm:prSet presAssocID="{272E6401-B85E-47B7-8EA7-E1FAFFD25D08}" presName="parentTextArrow" presStyleLbl="node1" presStyleIdx="1" presStyleCnt="4"/>
      <dgm:spPr/>
      <dgm:t>
        <a:bodyPr/>
        <a:lstStyle/>
        <a:p>
          <a:endParaRPr lang="en-US"/>
        </a:p>
      </dgm:t>
    </dgm:pt>
    <dgm:pt modelId="{D1CC9B39-8D5C-4325-AC3E-69D70B4E75B1}" type="pres">
      <dgm:prSet presAssocID="{684796D2-C526-483F-B600-96F5C058B968}" presName="sp" presStyleCnt="0"/>
      <dgm:spPr/>
    </dgm:pt>
    <dgm:pt modelId="{A02A8C7A-2C71-4141-81CE-A0FE272A8560}" type="pres">
      <dgm:prSet presAssocID="{13C5B4C7-91A5-437D-B924-D6ADBBBFCC3C}" presName="arrowAndChildren" presStyleCnt="0"/>
      <dgm:spPr/>
    </dgm:pt>
    <dgm:pt modelId="{0EB0B4BC-B4EE-48A9-8D2E-6C97652D4856}" type="pres">
      <dgm:prSet presAssocID="{13C5B4C7-91A5-437D-B924-D6ADBBBFCC3C}" presName="parentTextArrow" presStyleLbl="node1" presStyleIdx="2" presStyleCnt="4"/>
      <dgm:spPr/>
      <dgm:t>
        <a:bodyPr/>
        <a:lstStyle/>
        <a:p>
          <a:endParaRPr lang="en-US"/>
        </a:p>
      </dgm:t>
    </dgm:pt>
    <dgm:pt modelId="{8D3BCCD9-E487-4BA3-8B84-97A96B99284E}" type="pres">
      <dgm:prSet presAssocID="{4E645D16-EE24-459D-A983-6201CACC5B72}" presName="sp" presStyleCnt="0"/>
      <dgm:spPr/>
    </dgm:pt>
    <dgm:pt modelId="{5670517A-8427-487C-AD1F-A586A9DE8299}" type="pres">
      <dgm:prSet presAssocID="{F7740CCE-7B68-4212-9CCA-0DF9781122A3}" presName="arrowAndChildren" presStyleCnt="0"/>
      <dgm:spPr/>
    </dgm:pt>
    <dgm:pt modelId="{4911227C-F4A9-4246-B110-B1F9C060ADF0}" type="pres">
      <dgm:prSet presAssocID="{F7740CCE-7B68-4212-9CCA-0DF9781122A3}" presName="parentTextArrow" presStyleLbl="node1" presStyleIdx="3" presStyleCnt="4"/>
      <dgm:spPr/>
      <dgm:t>
        <a:bodyPr/>
        <a:lstStyle/>
        <a:p>
          <a:endParaRPr lang="en-US"/>
        </a:p>
      </dgm:t>
    </dgm:pt>
  </dgm:ptLst>
  <dgm:cxnLst>
    <dgm:cxn modelId="{0FE63A7F-3413-4BEC-B467-5F87789F61D1}" srcId="{4DD87F63-99D5-45A8-9872-B9307A89330F}" destId="{F7740CCE-7B68-4212-9CCA-0DF9781122A3}" srcOrd="0" destOrd="0" parTransId="{57C28E2F-1A76-4CC6-B7AB-38448D955D58}" sibTransId="{4E645D16-EE24-459D-A983-6201CACC5B72}"/>
    <dgm:cxn modelId="{EC1BC9E7-7741-4BFB-89FB-729227CDD743}" type="presOf" srcId="{272E6401-B85E-47B7-8EA7-E1FAFFD25D08}" destId="{DAF601F0-2E48-476A-B5DF-18C31031B79D}" srcOrd="0" destOrd="0" presId="urn:microsoft.com/office/officeart/2005/8/layout/process4"/>
    <dgm:cxn modelId="{38FE9CC2-170D-40CA-BD39-CAC84070DDB4}" type="presOf" srcId="{4DD87F63-99D5-45A8-9872-B9307A89330F}" destId="{E13BA1C3-2BD7-4BDA-AB7B-BDD85503E062}" srcOrd="0" destOrd="0" presId="urn:microsoft.com/office/officeart/2005/8/layout/process4"/>
    <dgm:cxn modelId="{331B307A-38C9-4ADA-ABDD-2DF50B74E6DA}" type="presOf" srcId="{F7740CCE-7B68-4212-9CCA-0DF9781122A3}" destId="{4911227C-F4A9-4246-B110-B1F9C060ADF0}" srcOrd="0" destOrd="0" presId="urn:microsoft.com/office/officeart/2005/8/layout/process4"/>
    <dgm:cxn modelId="{C2C63F33-6172-4DB7-8833-3E1CA25BC76D}" srcId="{4DD87F63-99D5-45A8-9872-B9307A89330F}" destId="{F5AC57A3-3EF8-496A-ACF4-5B0995B736E2}" srcOrd="3" destOrd="0" parTransId="{FAEC204F-95EC-4484-B4E8-BA36441D3BEF}" sibTransId="{E0DB2192-F9AB-42FD-A206-BFC5DBEE578F}"/>
    <dgm:cxn modelId="{22FB518B-0BFD-419B-8F97-363F73C00663}" type="presOf" srcId="{13C5B4C7-91A5-437D-B924-D6ADBBBFCC3C}" destId="{0EB0B4BC-B4EE-48A9-8D2E-6C97652D4856}" srcOrd="0" destOrd="0" presId="urn:microsoft.com/office/officeart/2005/8/layout/process4"/>
    <dgm:cxn modelId="{8C790F0D-8CE9-48BC-A2F8-E28FBA10E0DA}" srcId="{4DD87F63-99D5-45A8-9872-B9307A89330F}" destId="{13C5B4C7-91A5-437D-B924-D6ADBBBFCC3C}" srcOrd="1" destOrd="0" parTransId="{9AEBA6D5-1BFE-44C4-AAA4-A0044CB74F27}" sibTransId="{684796D2-C526-483F-B600-96F5C058B968}"/>
    <dgm:cxn modelId="{7559070F-B1C9-4A3E-B1F2-6A8DADF2D85B}" srcId="{4DD87F63-99D5-45A8-9872-B9307A89330F}" destId="{272E6401-B85E-47B7-8EA7-E1FAFFD25D08}" srcOrd="2" destOrd="0" parTransId="{266DAC60-E6BE-4012-8ACE-FE5987355624}" sibTransId="{FF768FE8-D00F-446C-BC46-0A7A3C0DD16E}"/>
    <dgm:cxn modelId="{2532252C-9FE4-441E-863A-E6C4EBE992EE}" type="presOf" srcId="{F5AC57A3-3EF8-496A-ACF4-5B0995B736E2}" destId="{34D1F000-77A7-4148-B977-AB57FDCE22A0}" srcOrd="0" destOrd="0" presId="urn:microsoft.com/office/officeart/2005/8/layout/process4"/>
    <dgm:cxn modelId="{063BF7FA-395A-4D28-BE0A-12776D6B5C85}" type="presParOf" srcId="{E13BA1C3-2BD7-4BDA-AB7B-BDD85503E062}" destId="{919402CB-DEB2-4809-BE7E-5CF38D418412}" srcOrd="0" destOrd="0" presId="urn:microsoft.com/office/officeart/2005/8/layout/process4"/>
    <dgm:cxn modelId="{41E2BFF0-F42B-4534-88EC-04525971CFA4}" type="presParOf" srcId="{919402CB-DEB2-4809-BE7E-5CF38D418412}" destId="{34D1F000-77A7-4148-B977-AB57FDCE22A0}" srcOrd="0" destOrd="0" presId="urn:microsoft.com/office/officeart/2005/8/layout/process4"/>
    <dgm:cxn modelId="{17AFCD2E-43D0-4521-B733-8AC9F0EA0179}" type="presParOf" srcId="{E13BA1C3-2BD7-4BDA-AB7B-BDD85503E062}" destId="{97229D61-659F-433B-A434-FAB3D82F16E1}" srcOrd="1" destOrd="0" presId="urn:microsoft.com/office/officeart/2005/8/layout/process4"/>
    <dgm:cxn modelId="{AB9B58E2-28A6-43A5-8123-4A81D847827B}" type="presParOf" srcId="{E13BA1C3-2BD7-4BDA-AB7B-BDD85503E062}" destId="{EBBD7C5A-B49C-45E6-A921-455C0D24E030}" srcOrd="2" destOrd="0" presId="urn:microsoft.com/office/officeart/2005/8/layout/process4"/>
    <dgm:cxn modelId="{9271D8AA-359F-424B-9E13-63B36E63C6DA}" type="presParOf" srcId="{EBBD7C5A-B49C-45E6-A921-455C0D24E030}" destId="{DAF601F0-2E48-476A-B5DF-18C31031B79D}" srcOrd="0" destOrd="0" presId="urn:microsoft.com/office/officeart/2005/8/layout/process4"/>
    <dgm:cxn modelId="{3623B559-B00E-418A-98A2-647E6D804F3E}" type="presParOf" srcId="{E13BA1C3-2BD7-4BDA-AB7B-BDD85503E062}" destId="{D1CC9B39-8D5C-4325-AC3E-69D70B4E75B1}" srcOrd="3" destOrd="0" presId="urn:microsoft.com/office/officeart/2005/8/layout/process4"/>
    <dgm:cxn modelId="{0DB039AC-0827-46E7-8462-993B0C484E3A}" type="presParOf" srcId="{E13BA1C3-2BD7-4BDA-AB7B-BDD85503E062}" destId="{A02A8C7A-2C71-4141-81CE-A0FE272A8560}" srcOrd="4" destOrd="0" presId="urn:microsoft.com/office/officeart/2005/8/layout/process4"/>
    <dgm:cxn modelId="{977A504A-94D7-4EF0-8041-88A2462D8F75}" type="presParOf" srcId="{A02A8C7A-2C71-4141-81CE-A0FE272A8560}" destId="{0EB0B4BC-B4EE-48A9-8D2E-6C97652D4856}" srcOrd="0" destOrd="0" presId="urn:microsoft.com/office/officeart/2005/8/layout/process4"/>
    <dgm:cxn modelId="{5D84A5FB-4425-4A78-A633-7B09ADCFA12E}" type="presParOf" srcId="{E13BA1C3-2BD7-4BDA-AB7B-BDD85503E062}" destId="{8D3BCCD9-E487-4BA3-8B84-97A96B99284E}" srcOrd="5" destOrd="0" presId="urn:microsoft.com/office/officeart/2005/8/layout/process4"/>
    <dgm:cxn modelId="{4C69D1CC-4522-41DF-A111-AAEB44DB38BC}" type="presParOf" srcId="{E13BA1C3-2BD7-4BDA-AB7B-BDD85503E062}" destId="{5670517A-8427-487C-AD1F-A586A9DE8299}" srcOrd="6" destOrd="0" presId="urn:microsoft.com/office/officeart/2005/8/layout/process4"/>
    <dgm:cxn modelId="{B3DB136D-8DDC-4843-AB49-E335C5B8C757}" type="presParOf" srcId="{5670517A-8427-487C-AD1F-A586A9DE8299}" destId="{4911227C-F4A9-4246-B110-B1F9C060ADF0}"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DD87F63-99D5-45A8-9872-B9307A89330F}"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en-US"/>
        </a:p>
      </dgm:t>
    </dgm:pt>
    <dgm:pt modelId="{13C5B4C7-91A5-437D-B924-D6ADBBBFCC3C}">
      <dgm:prSet phldrT="[Text]"/>
      <dgm:spPr>
        <a:solidFill>
          <a:srgbClr val="00547E"/>
        </a:solidFill>
      </dgm:spPr>
      <dgm:t>
        <a:bodyPr/>
        <a:lstStyle/>
        <a:p>
          <a:pPr algn="ctr" rtl="0"/>
          <a:r>
            <a:rPr lang="ar-SA" dirty="0"/>
            <a:t>نموذج طلب الانسحاب الاختياري لأسهم شركة مدرجة من بورصة الأوراق المالية</a:t>
          </a:r>
          <a:endParaRPr lang="en-US" dirty="0"/>
        </a:p>
      </dgm:t>
    </dgm:pt>
    <dgm:pt modelId="{9AEBA6D5-1BFE-44C4-AAA4-A0044CB74F27}" type="parTrans" cxnId="{8C790F0D-8CE9-48BC-A2F8-E28FBA10E0DA}">
      <dgm:prSet/>
      <dgm:spPr/>
      <dgm:t>
        <a:bodyPr/>
        <a:lstStyle/>
        <a:p>
          <a:endParaRPr lang="en-US"/>
        </a:p>
      </dgm:t>
    </dgm:pt>
    <dgm:pt modelId="{684796D2-C526-483F-B600-96F5C058B968}" type="sibTrans" cxnId="{8C790F0D-8CE9-48BC-A2F8-E28FBA10E0DA}">
      <dgm:prSet/>
      <dgm:spPr/>
      <dgm:t>
        <a:bodyPr/>
        <a:lstStyle/>
        <a:p>
          <a:endParaRPr lang="en-US"/>
        </a:p>
      </dgm:t>
    </dgm:pt>
    <dgm:pt modelId="{F7740CCE-7B68-4212-9CCA-0DF9781122A3}">
      <dgm:prSet phldrT="[Text]"/>
      <dgm:spPr>
        <a:solidFill>
          <a:srgbClr val="00547E"/>
        </a:solidFill>
      </dgm:spPr>
      <dgm:t>
        <a:bodyPr/>
        <a:lstStyle/>
        <a:p>
          <a:pPr algn="ctr"/>
          <a:r>
            <a:rPr lang="ar-KW" dirty="0"/>
            <a:t>نموذج طلب إدارج أسهم شركة كويتية مدرجة في بورصة الأوراق المالية في بورصات خارج دولة الكويت</a:t>
          </a:r>
          <a:endParaRPr lang="en-US" dirty="0"/>
        </a:p>
      </dgm:t>
    </dgm:pt>
    <dgm:pt modelId="{57C28E2F-1A76-4CC6-B7AB-38448D955D58}" type="parTrans" cxnId="{0FE63A7F-3413-4BEC-B467-5F87789F61D1}">
      <dgm:prSet/>
      <dgm:spPr/>
      <dgm:t>
        <a:bodyPr/>
        <a:lstStyle/>
        <a:p>
          <a:endParaRPr lang="en-US"/>
        </a:p>
      </dgm:t>
    </dgm:pt>
    <dgm:pt modelId="{4E645D16-EE24-459D-A983-6201CACC5B72}" type="sibTrans" cxnId="{0FE63A7F-3413-4BEC-B467-5F87789F61D1}">
      <dgm:prSet/>
      <dgm:spPr/>
      <dgm:t>
        <a:bodyPr/>
        <a:lstStyle/>
        <a:p>
          <a:endParaRPr lang="en-US"/>
        </a:p>
      </dgm:t>
    </dgm:pt>
    <dgm:pt modelId="{272E6401-B85E-47B7-8EA7-E1FAFFD25D08}">
      <dgm:prSet/>
      <dgm:spPr>
        <a:solidFill>
          <a:schemeClr val="accent1">
            <a:lumMod val="50000"/>
          </a:schemeClr>
        </a:solidFill>
      </dgm:spPr>
      <dgm:t>
        <a:bodyPr/>
        <a:lstStyle/>
        <a:p>
          <a:pPr algn="ctr" rtl="0"/>
          <a:r>
            <a:rPr lang="ar-KW" dirty="0"/>
            <a:t>نموذج إدراج أسهم شركات المساهمة في البورصة </a:t>
          </a:r>
          <a:endParaRPr lang="en-US" dirty="0"/>
        </a:p>
      </dgm:t>
    </dgm:pt>
    <dgm:pt modelId="{266DAC60-E6BE-4012-8ACE-FE5987355624}" type="parTrans" cxnId="{7559070F-B1C9-4A3E-B1F2-6A8DADF2D85B}">
      <dgm:prSet/>
      <dgm:spPr/>
      <dgm:t>
        <a:bodyPr/>
        <a:lstStyle/>
        <a:p>
          <a:endParaRPr lang="en-US"/>
        </a:p>
      </dgm:t>
    </dgm:pt>
    <dgm:pt modelId="{FF768FE8-D00F-446C-BC46-0A7A3C0DD16E}" type="sibTrans" cxnId="{7559070F-B1C9-4A3E-B1F2-6A8DADF2D85B}">
      <dgm:prSet/>
      <dgm:spPr/>
      <dgm:t>
        <a:bodyPr/>
        <a:lstStyle/>
        <a:p>
          <a:endParaRPr lang="en-US"/>
        </a:p>
      </dgm:t>
    </dgm:pt>
    <dgm:pt modelId="{4C7EEB24-C2D0-46EB-A497-8C8543A3BE8E}" type="pres">
      <dgm:prSet presAssocID="{4DD87F63-99D5-45A8-9872-B9307A89330F}" presName="Name0" presStyleCnt="0">
        <dgm:presLayoutVars>
          <dgm:chMax val="7"/>
          <dgm:chPref val="7"/>
          <dgm:dir/>
        </dgm:presLayoutVars>
      </dgm:prSet>
      <dgm:spPr/>
      <dgm:t>
        <a:bodyPr/>
        <a:lstStyle/>
        <a:p>
          <a:endParaRPr lang="en-US"/>
        </a:p>
      </dgm:t>
    </dgm:pt>
    <dgm:pt modelId="{C92579FD-2F02-4CAC-BE93-1B9F1CD07FFA}" type="pres">
      <dgm:prSet presAssocID="{4DD87F63-99D5-45A8-9872-B9307A89330F}" presName="Name1" presStyleCnt="0"/>
      <dgm:spPr/>
    </dgm:pt>
    <dgm:pt modelId="{0629422D-1E18-4B8B-8FCB-128D0933A149}" type="pres">
      <dgm:prSet presAssocID="{4DD87F63-99D5-45A8-9872-B9307A89330F}" presName="cycle" presStyleCnt="0"/>
      <dgm:spPr/>
    </dgm:pt>
    <dgm:pt modelId="{A58FC058-6C14-4E4C-B0B6-13608F3FF2F4}" type="pres">
      <dgm:prSet presAssocID="{4DD87F63-99D5-45A8-9872-B9307A89330F}" presName="srcNode" presStyleLbl="node1" presStyleIdx="0" presStyleCnt="3"/>
      <dgm:spPr/>
    </dgm:pt>
    <dgm:pt modelId="{7447C04D-C20D-4830-A0C8-7ACE45A69C79}" type="pres">
      <dgm:prSet presAssocID="{4DD87F63-99D5-45A8-9872-B9307A89330F}" presName="conn" presStyleLbl="parChTrans1D2" presStyleIdx="0" presStyleCnt="1"/>
      <dgm:spPr/>
      <dgm:t>
        <a:bodyPr/>
        <a:lstStyle/>
        <a:p>
          <a:endParaRPr lang="en-US"/>
        </a:p>
      </dgm:t>
    </dgm:pt>
    <dgm:pt modelId="{B50B56AA-23FA-4228-AF62-F8302DD773F6}" type="pres">
      <dgm:prSet presAssocID="{4DD87F63-99D5-45A8-9872-B9307A89330F}" presName="extraNode" presStyleLbl="node1" presStyleIdx="0" presStyleCnt="3"/>
      <dgm:spPr/>
    </dgm:pt>
    <dgm:pt modelId="{7CFCD2A4-C780-454E-9377-0C18595BCC6E}" type="pres">
      <dgm:prSet presAssocID="{4DD87F63-99D5-45A8-9872-B9307A89330F}" presName="dstNode" presStyleLbl="node1" presStyleIdx="0" presStyleCnt="3"/>
      <dgm:spPr/>
    </dgm:pt>
    <dgm:pt modelId="{409C279D-F858-4E0C-B9C8-60740C48898D}" type="pres">
      <dgm:prSet presAssocID="{F7740CCE-7B68-4212-9CCA-0DF9781122A3}" presName="text_1" presStyleLbl="node1" presStyleIdx="0" presStyleCnt="3">
        <dgm:presLayoutVars>
          <dgm:bulletEnabled val="1"/>
        </dgm:presLayoutVars>
      </dgm:prSet>
      <dgm:spPr/>
      <dgm:t>
        <a:bodyPr/>
        <a:lstStyle/>
        <a:p>
          <a:endParaRPr lang="en-US"/>
        </a:p>
      </dgm:t>
    </dgm:pt>
    <dgm:pt modelId="{2DA4BC89-64FC-4D82-A2B4-35D3133C04A6}" type="pres">
      <dgm:prSet presAssocID="{F7740CCE-7B68-4212-9CCA-0DF9781122A3}" presName="accent_1" presStyleCnt="0"/>
      <dgm:spPr/>
    </dgm:pt>
    <dgm:pt modelId="{1D3272C8-84EA-4CF3-A135-659FCA99F59D}" type="pres">
      <dgm:prSet presAssocID="{F7740CCE-7B68-4212-9CCA-0DF9781122A3}" presName="accentRepeatNode" presStyleLbl="solidFgAcc1" presStyleIdx="0" presStyleCnt="3"/>
      <dgm:spPr/>
    </dgm:pt>
    <dgm:pt modelId="{BE8CB22F-8BE3-4A59-ACA2-2856FC58EFFA}" type="pres">
      <dgm:prSet presAssocID="{13C5B4C7-91A5-437D-B924-D6ADBBBFCC3C}" presName="text_2" presStyleLbl="node1" presStyleIdx="1" presStyleCnt="3">
        <dgm:presLayoutVars>
          <dgm:bulletEnabled val="1"/>
        </dgm:presLayoutVars>
      </dgm:prSet>
      <dgm:spPr/>
      <dgm:t>
        <a:bodyPr/>
        <a:lstStyle/>
        <a:p>
          <a:endParaRPr lang="en-US"/>
        </a:p>
      </dgm:t>
    </dgm:pt>
    <dgm:pt modelId="{A472D2B1-8D42-4FF0-A229-BD8028339AFF}" type="pres">
      <dgm:prSet presAssocID="{13C5B4C7-91A5-437D-B924-D6ADBBBFCC3C}" presName="accent_2" presStyleCnt="0"/>
      <dgm:spPr/>
    </dgm:pt>
    <dgm:pt modelId="{E18FDBF1-E4CF-4F90-A1E9-66F33EB4200F}" type="pres">
      <dgm:prSet presAssocID="{13C5B4C7-91A5-437D-B924-D6ADBBBFCC3C}" presName="accentRepeatNode" presStyleLbl="solidFgAcc1" presStyleIdx="1" presStyleCnt="3"/>
      <dgm:spPr/>
    </dgm:pt>
    <dgm:pt modelId="{F53D494C-FBBF-491D-AEDF-58E1AF84F2BA}" type="pres">
      <dgm:prSet presAssocID="{272E6401-B85E-47B7-8EA7-E1FAFFD25D08}" presName="text_3" presStyleLbl="node1" presStyleIdx="2" presStyleCnt="3">
        <dgm:presLayoutVars>
          <dgm:bulletEnabled val="1"/>
        </dgm:presLayoutVars>
      </dgm:prSet>
      <dgm:spPr/>
      <dgm:t>
        <a:bodyPr/>
        <a:lstStyle/>
        <a:p>
          <a:endParaRPr lang="en-US"/>
        </a:p>
      </dgm:t>
    </dgm:pt>
    <dgm:pt modelId="{4289AE27-DFB7-4F90-84FA-7522FF55CDD8}" type="pres">
      <dgm:prSet presAssocID="{272E6401-B85E-47B7-8EA7-E1FAFFD25D08}" presName="accent_3" presStyleCnt="0"/>
      <dgm:spPr/>
    </dgm:pt>
    <dgm:pt modelId="{20B64B75-E619-4981-B110-9B94804F3D5F}" type="pres">
      <dgm:prSet presAssocID="{272E6401-B85E-47B7-8EA7-E1FAFFD25D08}" presName="accentRepeatNode" presStyleLbl="solidFgAcc1" presStyleIdx="2" presStyleCnt="3"/>
      <dgm:spPr/>
    </dgm:pt>
  </dgm:ptLst>
  <dgm:cxnLst>
    <dgm:cxn modelId="{4B454A86-4343-4162-ABFE-C75C87C9838B}" type="presOf" srcId="{13C5B4C7-91A5-437D-B924-D6ADBBBFCC3C}" destId="{BE8CB22F-8BE3-4A59-ACA2-2856FC58EFFA}" srcOrd="0" destOrd="0" presId="urn:microsoft.com/office/officeart/2008/layout/VerticalCurvedList"/>
    <dgm:cxn modelId="{087B54B8-600C-46BC-8D5E-99040BC64A45}" type="presOf" srcId="{4DD87F63-99D5-45A8-9872-B9307A89330F}" destId="{4C7EEB24-C2D0-46EB-A497-8C8543A3BE8E}" srcOrd="0" destOrd="0" presId="urn:microsoft.com/office/officeart/2008/layout/VerticalCurvedList"/>
    <dgm:cxn modelId="{4C17DA17-1139-418A-9C1C-982E4D94F22B}" type="presOf" srcId="{272E6401-B85E-47B7-8EA7-E1FAFFD25D08}" destId="{F53D494C-FBBF-491D-AEDF-58E1AF84F2BA}" srcOrd="0" destOrd="0" presId="urn:microsoft.com/office/officeart/2008/layout/VerticalCurvedList"/>
    <dgm:cxn modelId="{7559070F-B1C9-4A3E-B1F2-6A8DADF2D85B}" srcId="{4DD87F63-99D5-45A8-9872-B9307A89330F}" destId="{272E6401-B85E-47B7-8EA7-E1FAFFD25D08}" srcOrd="2" destOrd="0" parTransId="{266DAC60-E6BE-4012-8ACE-FE5987355624}" sibTransId="{FF768FE8-D00F-446C-BC46-0A7A3C0DD16E}"/>
    <dgm:cxn modelId="{8C790F0D-8CE9-48BC-A2F8-E28FBA10E0DA}" srcId="{4DD87F63-99D5-45A8-9872-B9307A89330F}" destId="{13C5B4C7-91A5-437D-B924-D6ADBBBFCC3C}" srcOrd="1" destOrd="0" parTransId="{9AEBA6D5-1BFE-44C4-AAA4-A0044CB74F27}" sibTransId="{684796D2-C526-483F-B600-96F5C058B968}"/>
    <dgm:cxn modelId="{0FE63A7F-3413-4BEC-B467-5F87789F61D1}" srcId="{4DD87F63-99D5-45A8-9872-B9307A89330F}" destId="{F7740CCE-7B68-4212-9CCA-0DF9781122A3}" srcOrd="0" destOrd="0" parTransId="{57C28E2F-1A76-4CC6-B7AB-38448D955D58}" sibTransId="{4E645D16-EE24-459D-A983-6201CACC5B72}"/>
    <dgm:cxn modelId="{CF7848C6-7580-45B4-9384-5D558D5AD2A9}" type="presOf" srcId="{4E645D16-EE24-459D-A983-6201CACC5B72}" destId="{7447C04D-C20D-4830-A0C8-7ACE45A69C79}" srcOrd="0" destOrd="0" presId="urn:microsoft.com/office/officeart/2008/layout/VerticalCurvedList"/>
    <dgm:cxn modelId="{F1924742-92A2-41E5-B9F7-34CC86EEB55F}" type="presOf" srcId="{F7740CCE-7B68-4212-9CCA-0DF9781122A3}" destId="{409C279D-F858-4E0C-B9C8-60740C48898D}" srcOrd="0" destOrd="0" presId="urn:microsoft.com/office/officeart/2008/layout/VerticalCurvedList"/>
    <dgm:cxn modelId="{EC554AF6-16C0-4533-883C-703715C6225E}" type="presParOf" srcId="{4C7EEB24-C2D0-46EB-A497-8C8543A3BE8E}" destId="{C92579FD-2F02-4CAC-BE93-1B9F1CD07FFA}" srcOrd="0" destOrd="0" presId="urn:microsoft.com/office/officeart/2008/layout/VerticalCurvedList"/>
    <dgm:cxn modelId="{7CDDBC0F-3FA1-4F6C-98C6-0693B57BA01E}" type="presParOf" srcId="{C92579FD-2F02-4CAC-BE93-1B9F1CD07FFA}" destId="{0629422D-1E18-4B8B-8FCB-128D0933A149}" srcOrd="0" destOrd="0" presId="urn:microsoft.com/office/officeart/2008/layout/VerticalCurvedList"/>
    <dgm:cxn modelId="{788653CB-8164-48E9-A29F-98F6ADE3FB33}" type="presParOf" srcId="{0629422D-1E18-4B8B-8FCB-128D0933A149}" destId="{A58FC058-6C14-4E4C-B0B6-13608F3FF2F4}" srcOrd="0" destOrd="0" presId="urn:microsoft.com/office/officeart/2008/layout/VerticalCurvedList"/>
    <dgm:cxn modelId="{4269D6F7-2C5D-4E42-8A76-7DE732EC9501}" type="presParOf" srcId="{0629422D-1E18-4B8B-8FCB-128D0933A149}" destId="{7447C04D-C20D-4830-A0C8-7ACE45A69C79}" srcOrd="1" destOrd="0" presId="urn:microsoft.com/office/officeart/2008/layout/VerticalCurvedList"/>
    <dgm:cxn modelId="{3F38B414-C6B1-4B18-887D-C89A3009ECD2}" type="presParOf" srcId="{0629422D-1E18-4B8B-8FCB-128D0933A149}" destId="{B50B56AA-23FA-4228-AF62-F8302DD773F6}" srcOrd="2" destOrd="0" presId="urn:microsoft.com/office/officeart/2008/layout/VerticalCurvedList"/>
    <dgm:cxn modelId="{6A308B2A-0A0F-46DC-A647-1DCF45FAC1B3}" type="presParOf" srcId="{0629422D-1E18-4B8B-8FCB-128D0933A149}" destId="{7CFCD2A4-C780-454E-9377-0C18595BCC6E}" srcOrd="3" destOrd="0" presId="urn:microsoft.com/office/officeart/2008/layout/VerticalCurvedList"/>
    <dgm:cxn modelId="{83F85E88-A700-4504-A422-25557CE59094}" type="presParOf" srcId="{C92579FD-2F02-4CAC-BE93-1B9F1CD07FFA}" destId="{409C279D-F858-4E0C-B9C8-60740C48898D}" srcOrd="1" destOrd="0" presId="urn:microsoft.com/office/officeart/2008/layout/VerticalCurvedList"/>
    <dgm:cxn modelId="{797FDC64-1903-40FC-98B4-855BA11D99AB}" type="presParOf" srcId="{C92579FD-2F02-4CAC-BE93-1B9F1CD07FFA}" destId="{2DA4BC89-64FC-4D82-A2B4-35D3133C04A6}" srcOrd="2" destOrd="0" presId="urn:microsoft.com/office/officeart/2008/layout/VerticalCurvedList"/>
    <dgm:cxn modelId="{FA3AA405-5D8A-4724-B195-D92723E39148}" type="presParOf" srcId="{2DA4BC89-64FC-4D82-A2B4-35D3133C04A6}" destId="{1D3272C8-84EA-4CF3-A135-659FCA99F59D}" srcOrd="0" destOrd="0" presId="urn:microsoft.com/office/officeart/2008/layout/VerticalCurvedList"/>
    <dgm:cxn modelId="{8B418EA2-5BEA-4286-BFB5-E22631AB7C6A}" type="presParOf" srcId="{C92579FD-2F02-4CAC-BE93-1B9F1CD07FFA}" destId="{BE8CB22F-8BE3-4A59-ACA2-2856FC58EFFA}" srcOrd="3" destOrd="0" presId="urn:microsoft.com/office/officeart/2008/layout/VerticalCurvedList"/>
    <dgm:cxn modelId="{E7A1D6E9-7BA3-4FD5-824D-3C6CEBC29971}" type="presParOf" srcId="{C92579FD-2F02-4CAC-BE93-1B9F1CD07FFA}" destId="{A472D2B1-8D42-4FF0-A229-BD8028339AFF}" srcOrd="4" destOrd="0" presId="urn:microsoft.com/office/officeart/2008/layout/VerticalCurvedList"/>
    <dgm:cxn modelId="{8A43FC0E-5B6B-4418-AEED-867A5E29FC26}" type="presParOf" srcId="{A472D2B1-8D42-4FF0-A229-BD8028339AFF}" destId="{E18FDBF1-E4CF-4F90-A1E9-66F33EB4200F}" srcOrd="0" destOrd="0" presId="urn:microsoft.com/office/officeart/2008/layout/VerticalCurvedList"/>
    <dgm:cxn modelId="{A91D2146-D036-4E6D-A538-64E3749D59EE}" type="presParOf" srcId="{C92579FD-2F02-4CAC-BE93-1B9F1CD07FFA}" destId="{F53D494C-FBBF-491D-AEDF-58E1AF84F2BA}" srcOrd="5" destOrd="0" presId="urn:microsoft.com/office/officeart/2008/layout/VerticalCurvedList"/>
    <dgm:cxn modelId="{C93CE7CA-C231-49E7-8290-67A0EE02CBB8}" type="presParOf" srcId="{C92579FD-2F02-4CAC-BE93-1B9F1CD07FFA}" destId="{4289AE27-DFB7-4F90-84FA-7522FF55CDD8}" srcOrd="6" destOrd="0" presId="urn:microsoft.com/office/officeart/2008/layout/VerticalCurvedList"/>
    <dgm:cxn modelId="{58B4BB24-3C92-4673-B4F3-0998CB686A7C}" type="presParOf" srcId="{4289AE27-DFB7-4F90-84FA-7522FF55CDD8}" destId="{20B64B75-E619-4981-B110-9B94804F3D5F}"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4" loCatId="process" qsTypeId="urn:microsoft.com/office/officeart/2005/8/quickstyle/3d3" qsCatId="3D" csTypeId="urn:microsoft.com/office/officeart/2005/8/colors/accent1_2" csCatId="accent1" phldr="1"/>
      <dgm:spPr/>
    </dgm:pt>
    <dgm:pt modelId="{2E86ED02-F2C9-4271-9974-B38DF302742F}">
      <dgm:prSet phldrT="[Text]" custT="1"/>
      <dgm:spPr>
        <a:solidFill>
          <a:schemeClr val="accent1">
            <a:lumMod val="50000"/>
          </a:schemeClr>
        </a:solidFill>
      </dgm:spPr>
      <dgm:t>
        <a:bodyPr/>
        <a:lstStyle/>
        <a:p>
          <a:r>
            <a:rPr lang="ar-KW" sz="1500" dirty="0">
              <a:cs typeface="mohammad bold art 1" pitchFamily="2" charset="-78"/>
            </a:rPr>
            <a:t>يقوم الشخص الذي يرغب في مزاولة أي من أنشطة الأوراق المالية أو من ينوب عنه قانوناً أو من المؤسسين بالنسبة للشركة تحت التأسيس، بتقديم طلب الترخيص عبر البوابة الإلكترونية وفقاً لنموذج طلب الترخيص وتحميل جميع المستندات المطلوبة.</a:t>
          </a:r>
          <a:endParaRPr lang="en-US" sz="1500" dirty="0"/>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a:solidFill>
          <a:schemeClr val="accent1">
            <a:lumMod val="50000"/>
          </a:schemeClr>
        </a:solidFill>
      </dgm:spPr>
      <dgm:t>
        <a:bodyPr/>
        <a:lstStyle/>
        <a:p>
          <a:r>
            <a:rPr lang="ar-KW" sz="1800" dirty="0">
              <a:cs typeface="mohammad bold art 1" pitchFamily="2" charset="-78"/>
            </a:rPr>
            <a:t>تقوم الهيئة بدراسة الطلب والتواصل مع مقدم الطلب بشأن أي نواقص أو متطلبات أخرى. </a:t>
          </a:r>
          <a:endParaRPr lang="ar-KW" sz="1800" dirty="0"/>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50000"/>
          </a:schemeClr>
        </a:solidFill>
      </dgm:spPr>
      <dgm:t>
        <a:bodyPr/>
        <a:lstStyle/>
        <a:p>
          <a:r>
            <a:rPr lang="ar-KW" sz="1800" dirty="0">
              <a:cs typeface="mohammad bold art 1" pitchFamily="2" charset="-78"/>
            </a:rPr>
            <a:t>تبت الهيئة في طلب الحصول على الترخيص بعد استلام الطلب مستوفياً جميع المعلومات والمستندات المطلوبة.</a:t>
          </a:r>
          <a:endParaRPr lang="ar-KW" sz="1800" dirty="0"/>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15A553E7-09DD-430B-8EC4-770B2108F9C1}">
      <dgm:prSet phldrT="[Text]" custT="1"/>
      <dgm:spPr>
        <a:solidFill>
          <a:schemeClr val="accent1">
            <a:lumMod val="50000"/>
          </a:schemeClr>
        </a:solidFill>
      </dgm:spPr>
      <dgm:t>
        <a:bodyPr/>
        <a:lstStyle/>
        <a:p>
          <a:r>
            <a:rPr lang="ar-KW" sz="1800" dirty="0">
              <a:cs typeface="mohammad bold art 1" pitchFamily="2" charset="-78"/>
            </a:rPr>
            <a:t>يجوز للهيئة إصدار موافقة مبدئية مشروطة باستكمال إجراءات معينة أو استيفاء معايير محددة.</a:t>
          </a:r>
          <a:endParaRPr lang="ar-KW" sz="1800" dirty="0"/>
        </a:p>
      </dgm:t>
    </dgm:pt>
    <dgm:pt modelId="{C6B0B895-BADB-4508-A1EB-20EFB6B63734}" type="parTrans" cxnId="{133C2699-D1C7-42BD-821B-BF4D04FC67CD}">
      <dgm:prSet/>
      <dgm:spPr/>
      <dgm:t>
        <a:bodyPr/>
        <a:lstStyle/>
        <a:p>
          <a:endParaRPr lang="en-US"/>
        </a:p>
      </dgm:t>
    </dgm:pt>
    <dgm:pt modelId="{C3882BDA-1D1B-45EC-964B-A9F37A26965A}" type="sibTrans" cxnId="{133C2699-D1C7-42BD-821B-BF4D04FC67CD}">
      <dgm:prSet/>
      <dgm:spPr/>
      <dgm:t>
        <a:bodyPr/>
        <a:lstStyle/>
        <a:p>
          <a:endParaRPr lang="en-US"/>
        </a:p>
      </dgm:t>
    </dgm:pt>
    <dgm:pt modelId="{E3C7F00A-B458-405E-9E1C-17174AAC8D4F}" type="pres">
      <dgm:prSet presAssocID="{8CD5C67C-9663-4A05-896A-AD08194E4367}" presName="Name0" presStyleCnt="0">
        <dgm:presLayoutVars>
          <dgm:dir/>
          <dgm:animLvl val="lvl"/>
          <dgm:resizeHandles val="exact"/>
        </dgm:presLayoutVars>
      </dgm:prSet>
      <dgm:spPr/>
    </dgm:pt>
    <dgm:pt modelId="{E5F4D424-DE3A-4960-9683-95585C5E2D6B}" type="pres">
      <dgm:prSet presAssocID="{15A553E7-09DD-430B-8EC4-770B2108F9C1}" presName="boxAndChildren" presStyleCnt="0"/>
      <dgm:spPr/>
    </dgm:pt>
    <dgm:pt modelId="{8E59D8AC-8230-4205-81CE-C43483524D2D}" type="pres">
      <dgm:prSet presAssocID="{15A553E7-09DD-430B-8EC4-770B2108F9C1}" presName="parentTextBox" presStyleLbl="node1" presStyleIdx="0" presStyleCnt="4"/>
      <dgm:spPr/>
      <dgm:t>
        <a:bodyPr/>
        <a:lstStyle/>
        <a:p>
          <a:endParaRPr lang="en-US"/>
        </a:p>
      </dgm:t>
    </dgm:pt>
    <dgm:pt modelId="{BDEE0C91-FC7C-4AAF-BBBE-0539CA725FD6}" type="pres">
      <dgm:prSet presAssocID="{9812D55A-8902-4EDC-834F-43C2B9A4D9CC}" presName="sp" presStyleCnt="0"/>
      <dgm:spPr/>
    </dgm:pt>
    <dgm:pt modelId="{3890B8BE-1148-4696-BE97-ADFD7F491051}" type="pres">
      <dgm:prSet presAssocID="{2F3DAE64-F228-436D-AA62-9E72BB23F071}" presName="arrowAndChildren" presStyleCnt="0"/>
      <dgm:spPr/>
    </dgm:pt>
    <dgm:pt modelId="{FD33B023-6A86-45FF-BF35-9E1FD692E888}" type="pres">
      <dgm:prSet presAssocID="{2F3DAE64-F228-436D-AA62-9E72BB23F071}" presName="parentTextArrow" presStyleLbl="node1" presStyleIdx="1" presStyleCnt="4"/>
      <dgm:spPr/>
      <dgm:t>
        <a:bodyPr/>
        <a:lstStyle/>
        <a:p>
          <a:endParaRPr lang="en-US"/>
        </a:p>
      </dgm:t>
    </dgm:pt>
    <dgm:pt modelId="{D85D34DD-0FC1-472B-BDC2-A15ABE7C2B1C}" type="pres">
      <dgm:prSet presAssocID="{2CB92275-06F7-46A9-8B81-C868C38914B2}" presName="sp" presStyleCnt="0"/>
      <dgm:spPr/>
    </dgm:pt>
    <dgm:pt modelId="{2504D22D-F67D-465A-A9C4-22F663F6E5D3}" type="pres">
      <dgm:prSet presAssocID="{0E1FA886-3F48-47D3-8BD2-763B9A20C732}" presName="arrowAndChildren" presStyleCnt="0"/>
      <dgm:spPr/>
    </dgm:pt>
    <dgm:pt modelId="{B7E78C12-9E7A-4AFA-9576-C2F8DD51D985}" type="pres">
      <dgm:prSet presAssocID="{0E1FA886-3F48-47D3-8BD2-763B9A20C732}" presName="parentTextArrow" presStyleLbl="node1" presStyleIdx="2" presStyleCnt="4"/>
      <dgm:spPr/>
      <dgm:t>
        <a:bodyPr/>
        <a:lstStyle/>
        <a:p>
          <a:endParaRPr lang="en-US"/>
        </a:p>
      </dgm:t>
    </dgm:pt>
    <dgm:pt modelId="{7AC8055B-2531-4497-8F9E-F9D89C883D03}" type="pres">
      <dgm:prSet presAssocID="{E88462AF-BDAA-457F-A50A-4583103C09CF}" presName="sp" presStyleCnt="0"/>
      <dgm:spPr/>
    </dgm:pt>
    <dgm:pt modelId="{C733EFDF-E434-4516-9FC7-964A63E1DF82}" type="pres">
      <dgm:prSet presAssocID="{2E86ED02-F2C9-4271-9974-B38DF302742F}" presName="arrowAndChildren" presStyleCnt="0"/>
      <dgm:spPr/>
    </dgm:pt>
    <dgm:pt modelId="{D8AEE392-775E-4F57-9FF7-9ED041D0C242}" type="pres">
      <dgm:prSet presAssocID="{2E86ED02-F2C9-4271-9974-B38DF302742F}" presName="parentTextArrow" presStyleLbl="node1" presStyleIdx="3" presStyleCnt="4" custLinFactNeighborX="-258" custLinFactNeighborY="-5145"/>
      <dgm:spPr/>
      <dgm:t>
        <a:bodyPr/>
        <a:lstStyle/>
        <a:p>
          <a:endParaRPr lang="en-US"/>
        </a:p>
      </dgm:t>
    </dgm:pt>
  </dgm:ptLst>
  <dgm:cxnLst>
    <dgm:cxn modelId="{D19BC663-7498-4790-BF48-67DD47F32F3D}" srcId="{8CD5C67C-9663-4A05-896A-AD08194E4367}" destId="{2F3DAE64-F228-436D-AA62-9E72BB23F071}" srcOrd="2" destOrd="0" parTransId="{E839E031-AD0B-49FE-8839-BFE2769F0744}" sibTransId="{9812D55A-8902-4EDC-834F-43C2B9A4D9CC}"/>
    <dgm:cxn modelId="{CDE65B05-F2A4-4898-8950-BBCC250D269B}" type="presOf" srcId="{2F3DAE64-F228-436D-AA62-9E72BB23F071}" destId="{FD33B023-6A86-45FF-BF35-9E1FD692E888}" srcOrd="0" destOrd="0" presId="urn:microsoft.com/office/officeart/2005/8/layout/process4"/>
    <dgm:cxn modelId="{1A2488FC-0A96-4CBC-A8E7-BBCD57323A05}" type="presOf" srcId="{2E86ED02-F2C9-4271-9974-B38DF302742F}" destId="{D8AEE392-775E-4F57-9FF7-9ED041D0C242}" srcOrd="0" destOrd="0" presId="urn:microsoft.com/office/officeart/2005/8/layout/process4"/>
    <dgm:cxn modelId="{05091CC9-E150-44AD-BE7C-D4446BFFA477}" type="presOf" srcId="{15A553E7-09DD-430B-8EC4-770B2108F9C1}" destId="{8E59D8AC-8230-4205-81CE-C43483524D2D}" srcOrd="0" destOrd="0" presId="urn:microsoft.com/office/officeart/2005/8/layout/process4"/>
    <dgm:cxn modelId="{4944B3B9-7470-4EC7-9A10-9C4036BA4C92}" type="presOf" srcId="{0E1FA886-3F48-47D3-8BD2-763B9A20C732}" destId="{B7E78C12-9E7A-4AFA-9576-C2F8DD51D985}" srcOrd="0" destOrd="0" presId="urn:microsoft.com/office/officeart/2005/8/layout/process4"/>
    <dgm:cxn modelId="{133C2699-D1C7-42BD-821B-BF4D04FC67CD}" srcId="{8CD5C67C-9663-4A05-896A-AD08194E4367}" destId="{15A553E7-09DD-430B-8EC4-770B2108F9C1}" srcOrd="3" destOrd="0" parTransId="{C6B0B895-BADB-4508-A1EB-20EFB6B63734}" sibTransId="{C3882BDA-1D1B-45EC-964B-A9F37A26965A}"/>
    <dgm:cxn modelId="{88738898-98EF-4153-A040-EF3095C65B94}" type="presOf" srcId="{8CD5C67C-9663-4A05-896A-AD08194E4367}" destId="{E3C7F00A-B458-405E-9E1C-17174AAC8D4F}" srcOrd="0" destOrd="0" presId="urn:microsoft.com/office/officeart/2005/8/layout/process4"/>
    <dgm:cxn modelId="{0C738B7F-2462-4476-BFA6-5C7E0A8D62B3}" srcId="{8CD5C67C-9663-4A05-896A-AD08194E4367}" destId="{2E86ED02-F2C9-4271-9974-B38DF302742F}" srcOrd="0" destOrd="0" parTransId="{BA3C2018-AE36-4C7D-9DD0-BF8ED03EE63F}" sibTransId="{E88462AF-BDAA-457F-A50A-4583103C09CF}"/>
    <dgm:cxn modelId="{4BB5B6D8-890D-493C-8B90-A7C924BD87E4}" srcId="{8CD5C67C-9663-4A05-896A-AD08194E4367}" destId="{0E1FA886-3F48-47D3-8BD2-763B9A20C732}" srcOrd="1" destOrd="0" parTransId="{8D7B44F6-DAE7-4D80-9616-DF9726397612}" sibTransId="{2CB92275-06F7-46A9-8B81-C868C38914B2}"/>
    <dgm:cxn modelId="{9D76508A-A332-4C04-A643-A67D346E6E93}" type="presParOf" srcId="{E3C7F00A-B458-405E-9E1C-17174AAC8D4F}" destId="{E5F4D424-DE3A-4960-9683-95585C5E2D6B}" srcOrd="0" destOrd="0" presId="urn:microsoft.com/office/officeart/2005/8/layout/process4"/>
    <dgm:cxn modelId="{9291D4F6-21EE-418D-979F-FDCA2702B8ED}" type="presParOf" srcId="{E5F4D424-DE3A-4960-9683-95585C5E2D6B}" destId="{8E59D8AC-8230-4205-81CE-C43483524D2D}" srcOrd="0" destOrd="0" presId="urn:microsoft.com/office/officeart/2005/8/layout/process4"/>
    <dgm:cxn modelId="{18AE5A6D-DCAC-45CF-822B-57F19C45D48D}" type="presParOf" srcId="{E3C7F00A-B458-405E-9E1C-17174AAC8D4F}" destId="{BDEE0C91-FC7C-4AAF-BBBE-0539CA725FD6}" srcOrd="1" destOrd="0" presId="urn:microsoft.com/office/officeart/2005/8/layout/process4"/>
    <dgm:cxn modelId="{FBFA4BE8-5C39-4529-97E8-EA7088A46816}" type="presParOf" srcId="{E3C7F00A-B458-405E-9E1C-17174AAC8D4F}" destId="{3890B8BE-1148-4696-BE97-ADFD7F491051}" srcOrd="2" destOrd="0" presId="urn:microsoft.com/office/officeart/2005/8/layout/process4"/>
    <dgm:cxn modelId="{F417FFAF-C013-4D78-92B3-78D65D934756}" type="presParOf" srcId="{3890B8BE-1148-4696-BE97-ADFD7F491051}" destId="{FD33B023-6A86-45FF-BF35-9E1FD692E888}" srcOrd="0" destOrd="0" presId="urn:microsoft.com/office/officeart/2005/8/layout/process4"/>
    <dgm:cxn modelId="{2E239E8D-99D0-4A95-91A5-DA126D453E8B}" type="presParOf" srcId="{E3C7F00A-B458-405E-9E1C-17174AAC8D4F}" destId="{D85D34DD-0FC1-472B-BDC2-A15ABE7C2B1C}" srcOrd="3" destOrd="0" presId="urn:microsoft.com/office/officeart/2005/8/layout/process4"/>
    <dgm:cxn modelId="{490F0193-405B-497F-A212-155A90EB08BB}" type="presParOf" srcId="{E3C7F00A-B458-405E-9E1C-17174AAC8D4F}" destId="{2504D22D-F67D-465A-A9C4-22F663F6E5D3}" srcOrd="4" destOrd="0" presId="urn:microsoft.com/office/officeart/2005/8/layout/process4"/>
    <dgm:cxn modelId="{4F4192D1-B2A4-4F6F-933D-4246C1F91546}" type="presParOf" srcId="{2504D22D-F67D-465A-A9C4-22F663F6E5D3}" destId="{B7E78C12-9E7A-4AFA-9576-C2F8DD51D985}" srcOrd="0" destOrd="0" presId="urn:microsoft.com/office/officeart/2005/8/layout/process4"/>
    <dgm:cxn modelId="{56E05C6F-D8D2-40DD-A157-E4BC4B1A0F16}" type="presParOf" srcId="{E3C7F00A-B458-405E-9E1C-17174AAC8D4F}" destId="{7AC8055B-2531-4497-8F9E-F9D89C883D03}" srcOrd="5" destOrd="0" presId="urn:microsoft.com/office/officeart/2005/8/layout/process4"/>
    <dgm:cxn modelId="{AC3A8E51-E4F8-4338-B973-2F981EB05DC1}" type="presParOf" srcId="{E3C7F00A-B458-405E-9E1C-17174AAC8D4F}" destId="{C733EFDF-E434-4516-9FC7-964A63E1DF82}" srcOrd="6" destOrd="0" presId="urn:microsoft.com/office/officeart/2005/8/layout/process4"/>
    <dgm:cxn modelId="{4E1232A6-07CF-48C4-85E5-F344D6261DF0}" type="presParOf" srcId="{C733EFDF-E434-4516-9FC7-964A63E1DF82}" destId="{D8AEE392-775E-4F57-9FF7-9ED041D0C242}"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4" loCatId="process" qsTypeId="urn:microsoft.com/office/officeart/2005/8/quickstyle/3d3" qsCatId="3D" csTypeId="urn:microsoft.com/office/officeart/2005/8/colors/accent1_2" csCatId="accent1" phldr="1"/>
      <dgm:spPr/>
    </dgm:pt>
    <dgm:pt modelId="{0E1FA886-3F48-47D3-8BD2-763B9A20C732}">
      <dgm:prSet phldrT="[Text]" custT="1"/>
      <dgm:spPr>
        <a:solidFill>
          <a:schemeClr val="accent1">
            <a:lumMod val="50000"/>
          </a:schemeClr>
        </a:solidFill>
      </dgm:spPr>
      <dgm:t>
        <a:bodyPr/>
        <a:lstStyle/>
        <a:p>
          <a:r>
            <a:rPr lang="ar-KW" sz="1800" dirty="0" smtClean="0">
              <a:cs typeface="mohammad bold art 1" pitchFamily="2" charset="-78"/>
            </a:rPr>
            <a:t>تحدد الهيئة مدة الموافقة المبدئية الممنوحة لمقدم الطلب لاستيفاء متطلبات الترخيص.</a:t>
          </a:r>
          <a:endParaRPr lang="ar-KW" sz="1800" dirty="0"/>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50000"/>
          </a:schemeClr>
        </a:solidFill>
      </dgm:spPr>
      <dgm:t>
        <a:bodyPr/>
        <a:lstStyle/>
        <a:p>
          <a:r>
            <a:rPr lang="ar-KW" sz="1800" dirty="0" smtClean="0">
              <a:cs typeface="mohammad bold art 1" pitchFamily="2" charset="-78"/>
            </a:rPr>
            <a:t>يقوم مقدم الطلب بتزويد الهيئة بالمتطلبات الواجب استيفائها عبر البوابة الإلكترونية وتحميل جميع المستندات المطلوبة.</a:t>
          </a:r>
          <a:endParaRPr lang="ar-KW" sz="1800" dirty="0"/>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15A553E7-09DD-430B-8EC4-770B2108F9C1}">
      <dgm:prSet phldrT="[Text]" custT="1"/>
      <dgm:spPr>
        <a:solidFill>
          <a:schemeClr val="accent1">
            <a:lumMod val="50000"/>
          </a:schemeClr>
        </a:solidFill>
      </dgm:spPr>
      <dgm:t>
        <a:bodyPr/>
        <a:lstStyle/>
        <a:p>
          <a:r>
            <a:rPr lang="ar-KW" sz="1800" dirty="0" smtClean="0">
              <a:cs typeface="mohammad bold art 1" pitchFamily="2" charset="-78"/>
            </a:rPr>
            <a:t>تبت الهيئة في طلب الحصول على الترخيص بعد استلام الطلب مستوفياً جميع المعلومات والمستندات المطلوبة.</a:t>
          </a:r>
          <a:endParaRPr lang="ar-KW" sz="1800" dirty="0"/>
        </a:p>
      </dgm:t>
    </dgm:pt>
    <dgm:pt modelId="{C6B0B895-BADB-4508-A1EB-20EFB6B63734}" type="parTrans" cxnId="{133C2699-D1C7-42BD-821B-BF4D04FC67CD}">
      <dgm:prSet/>
      <dgm:spPr/>
      <dgm:t>
        <a:bodyPr/>
        <a:lstStyle/>
        <a:p>
          <a:endParaRPr lang="en-US"/>
        </a:p>
      </dgm:t>
    </dgm:pt>
    <dgm:pt modelId="{C3882BDA-1D1B-45EC-964B-A9F37A26965A}" type="sibTrans" cxnId="{133C2699-D1C7-42BD-821B-BF4D04FC67CD}">
      <dgm:prSet/>
      <dgm:spPr/>
      <dgm:t>
        <a:bodyPr/>
        <a:lstStyle/>
        <a:p>
          <a:endParaRPr lang="en-US"/>
        </a:p>
      </dgm:t>
    </dgm:pt>
    <dgm:pt modelId="{E3C7F00A-B458-405E-9E1C-17174AAC8D4F}" type="pres">
      <dgm:prSet presAssocID="{8CD5C67C-9663-4A05-896A-AD08194E4367}" presName="Name0" presStyleCnt="0">
        <dgm:presLayoutVars>
          <dgm:dir/>
          <dgm:animLvl val="lvl"/>
          <dgm:resizeHandles val="exact"/>
        </dgm:presLayoutVars>
      </dgm:prSet>
      <dgm:spPr/>
    </dgm:pt>
    <dgm:pt modelId="{E5F4D424-DE3A-4960-9683-95585C5E2D6B}" type="pres">
      <dgm:prSet presAssocID="{15A553E7-09DD-430B-8EC4-770B2108F9C1}" presName="boxAndChildren" presStyleCnt="0"/>
      <dgm:spPr/>
    </dgm:pt>
    <dgm:pt modelId="{8E59D8AC-8230-4205-81CE-C43483524D2D}" type="pres">
      <dgm:prSet presAssocID="{15A553E7-09DD-430B-8EC4-770B2108F9C1}" presName="parentTextBox" presStyleLbl="node1" presStyleIdx="0" presStyleCnt="3"/>
      <dgm:spPr/>
      <dgm:t>
        <a:bodyPr/>
        <a:lstStyle/>
        <a:p>
          <a:endParaRPr lang="en-US"/>
        </a:p>
      </dgm:t>
    </dgm:pt>
    <dgm:pt modelId="{BDEE0C91-FC7C-4AAF-BBBE-0539CA725FD6}" type="pres">
      <dgm:prSet presAssocID="{9812D55A-8902-4EDC-834F-43C2B9A4D9CC}" presName="sp" presStyleCnt="0"/>
      <dgm:spPr/>
    </dgm:pt>
    <dgm:pt modelId="{3890B8BE-1148-4696-BE97-ADFD7F491051}" type="pres">
      <dgm:prSet presAssocID="{2F3DAE64-F228-436D-AA62-9E72BB23F071}" presName="arrowAndChildren" presStyleCnt="0"/>
      <dgm:spPr/>
    </dgm:pt>
    <dgm:pt modelId="{FD33B023-6A86-45FF-BF35-9E1FD692E888}" type="pres">
      <dgm:prSet presAssocID="{2F3DAE64-F228-436D-AA62-9E72BB23F071}" presName="parentTextArrow" presStyleLbl="node1" presStyleIdx="1" presStyleCnt="3"/>
      <dgm:spPr/>
      <dgm:t>
        <a:bodyPr/>
        <a:lstStyle/>
        <a:p>
          <a:endParaRPr lang="en-US"/>
        </a:p>
      </dgm:t>
    </dgm:pt>
    <dgm:pt modelId="{D85D34DD-0FC1-472B-BDC2-A15ABE7C2B1C}" type="pres">
      <dgm:prSet presAssocID="{2CB92275-06F7-46A9-8B81-C868C38914B2}" presName="sp" presStyleCnt="0"/>
      <dgm:spPr/>
    </dgm:pt>
    <dgm:pt modelId="{2504D22D-F67D-465A-A9C4-22F663F6E5D3}" type="pres">
      <dgm:prSet presAssocID="{0E1FA886-3F48-47D3-8BD2-763B9A20C732}" presName="arrowAndChildren" presStyleCnt="0"/>
      <dgm:spPr/>
    </dgm:pt>
    <dgm:pt modelId="{B7E78C12-9E7A-4AFA-9576-C2F8DD51D985}" type="pres">
      <dgm:prSet presAssocID="{0E1FA886-3F48-47D3-8BD2-763B9A20C732}" presName="parentTextArrow" presStyleLbl="node1" presStyleIdx="2" presStyleCnt="3"/>
      <dgm:spPr/>
      <dgm:t>
        <a:bodyPr/>
        <a:lstStyle/>
        <a:p>
          <a:endParaRPr lang="en-US"/>
        </a:p>
      </dgm:t>
    </dgm:pt>
  </dgm:ptLst>
  <dgm:cxnLst>
    <dgm:cxn modelId="{D19BC663-7498-4790-BF48-67DD47F32F3D}" srcId="{8CD5C67C-9663-4A05-896A-AD08194E4367}" destId="{2F3DAE64-F228-436D-AA62-9E72BB23F071}" srcOrd="1" destOrd="0" parTransId="{E839E031-AD0B-49FE-8839-BFE2769F0744}" sibTransId="{9812D55A-8902-4EDC-834F-43C2B9A4D9CC}"/>
    <dgm:cxn modelId="{CDE65B05-F2A4-4898-8950-BBCC250D269B}" type="presOf" srcId="{2F3DAE64-F228-436D-AA62-9E72BB23F071}" destId="{FD33B023-6A86-45FF-BF35-9E1FD692E888}" srcOrd="0" destOrd="0" presId="urn:microsoft.com/office/officeart/2005/8/layout/process4"/>
    <dgm:cxn modelId="{05091CC9-E150-44AD-BE7C-D4446BFFA477}" type="presOf" srcId="{15A553E7-09DD-430B-8EC4-770B2108F9C1}" destId="{8E59D8AC-8230-4205-81CE-C43483524D2D}" srcOrd="0" destOrd="0" presId="urn:microsoft.com/office/officeart/2005/8/layout/process4"/>
    <dgm:cxn modelId="{4944B3B9-7470-4EC7-9A10-9C4036BA4C92}" type="presOf" srcId="{0E1FA886-3F48-47D3-8BD2-763B9A20C732}" destId="{B7E78C12-9E7A-4AFA-9576-C2F8DD51D985}" srcOrd="0" destOrd="0" presId="urn:microsoft.com/office/officeart/2005/8/layout/process4"/>
    <dgm:cxn modelId="{133C2699-D1C7-42BD-821B-BF4D04FC67CD}" srcId="{8CD5C67C-9663-4A05-896A-AD08194E4367}" destId="{15A553E7-09DD-430B-8EC4-770B2108F9C1}" srcOrd="2" destOrd="0" parTransId="{C6B0B895-BADB-4508-A1EB-20EFB6B63734}" sibTransId="{C3882BDA-1D1B-45EC-964B-A9F37A26965A}"/>
    <dgm:cxn modelId="{88738898-98EF-4153-A040-EF3095C65B94}" type="presOf" srcId="{8CD5C67C-9663-4A05-896A-AD08194E4367}" destId="{E3C7F00A-B458-405E-9E1C-17174AAC8D4F}" srcOrd="0" destOrd="0" presId="urn:microsoft.com/office/officeart/2005/8/layout/process4"/>
    <dgm:cxn modelId="{4BB5B6D8-890D-493C-8B90-A7C924BD87E4}" srcId="{8CD5C67C-9663-4A05-896A-AD08194E4367}" destId="{0E1FA886-3F48-47D3-8BD2-763B9A20C732}" srcOrd="0" destOrd="0" parTransId="{8D7B44F6-DAE7-4D80-9616-DF9726397612}" sibTransId="{2CB92275-06F7-46A9-8B81-C868C38914B2}"/>
    <dgm:cxn modelId="{9D76508A-A332-4C04-A643-A67D346E6E93}" type="presParOf" srcId="{E3C7F00A-B458-405E-9E1C-17174AAC8D4F}" destId="{E5F4D424-DE3A-4960-9683-95585C5E2D6B}" srcOrd="0" destOrd="0" presId="urn:microsoft.com/office/officeart/2005/8/layout/process4"/>
    <dgm:cxn modelId="{9291D4F6-21EE-418D-979F-FDCA2702B8ED}" type="presParOf" srcId="{E5F4D424-DE3A-4960-9683-95585C5E2D6B}" destId="{8E59D8AC-8230-4205-81CE-C43483524D2D}" srcOrd="0" destOrd="0" presId="urn:microsoft.com/office/officeart/2005/8/layout/process4"/>
    <dgm:cxn modelId="{18AE5A6D-DCAC-45CF-822B-57F19C45D48D}" type="presParOf" srcId="{E3C7F00A-B458-405E-9E1C-17174AAC8D4F}" destId="{BDEE0C91-FC7C-4AAF-BBBE-0539CA725FD6}" srcOrd="1" destOrd="0" presId="urn:microsoft.com/office/officeart/2005/8/layout/process4"/>
    <dgm:cxn modelId="{FBFA4BE8-5C39-4529-97E8-EA7088A46816}" type="presParOf" srcId="{E3C7F00A-B458-405E-9E1C-17174AAC8D4F}" destId="{3890B8BE-1148-4696-BE97-ADFD7F491051}" srcOrd="2" destOrd="0" presId="urn:microsoft.com/office/officeart/2005/8/layout/process4"/>
    <dgm:cxn modelId="{F417FFAF-C013-4D78-92B3-78D65D934756}" type="presParOf" srcId="{3890B8BE-1148-4696-BE97-ADFD7F491051}" destId="{FD33B023-6A86-45FF-BF35-9E1FD692E888}" srcOrd="0" destOrd="0" presId="urn:microsoft.com/office/officeart/2005/8/layout/process4"/>
    <dgm:cxn modelId="{2E239E8D-99D0-4A95-91A5-DA126D453E8B}" type="presParOf" srcId="{E3C7F00A-B458-405E-9E1C-17174AAC8D4F}" destId="{D85D34DD-0FC1-472B-BDC2-A15ABE7C2B1C}" srcOrd="3" destOrd="0" presId="urn:microsoft.com/office/officeart/2005/8/layout/process4"/>
    <dgm:cxn modelId="{490F0193-405B-497F-A212-155A90EB08BB}" type="presParOf" srcId="{E3C7F00A-B458-405E-9E1C-17174AAC8D4F}" destId="{2504D22D-F67D-465A-A9C4-22F663F6E5D3}" srcOrd="4" destOrd="0" presId="urn:microsoft.com/office/officeart/2005/8/layout/process4"/>
    <dgm:cxn modelId="{4F4192D1-B2A4-4F6F-933D-4246C1F91546}" type="presParOf" srcId="{2504D22D-F67D-465A-A9C4-22F663F6E5D3}" destId="{B7E78C12-9E7A-4AFA-9576-C2F8DD51D98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4" loCatId="process" qsTypeId="urn:microsoft.com/office/officeart/2005/8/quickstyle/3d3" qsCatId="3D" csTypeId="urn:microsoft.com/office/officeart/2005/8/colors/accent1_2" csCatId="accent1" phldr="1"/>
      <dgm:spPr/>
    </dgm:pt>
    <dgm:pt modelId="{0E1FA886-3F48-47D3-8BD2-763B9A20C732}">
      <dgm:prSet phldrT="[Text]" custT="1"/>
      <dgm:spPr>
        <a:solidFill>
          <a:schemeClr val="accent1">
            <a:lumMod val="50000"/>
          </a:schemeClr>
        </a:solidFill>
      </dgm:spPr>
      <dgm:t>
        <a:bodyPr/>
        <a:lstStyle/>
        <a:p>
          <a:r>
            <a:rPr lang="ar-KW" sz="1800" dirty="0" smtClean="0">
              <a:cs typeface="mohammad bold art 1" pitchFamily="2" charset="-78"/>
            </a:rPr>
            <a:t>يقوم الشخص الذي يرغب في تجديد ترخيص أنشطة الأوراق المالية بتقديم طلب التجديد عبر البوابة الإلكترونية وفقاً لنموذج طلب تجديد الترخيص وتحميل جميع المستندات المطلوبة، وذلك قبل ثلاثة أشهر من نهاية مدة الترخيص.</a:t>
          </a:r>
          <a:endParaRPr lang="ar-KW" sz="1800" dirty="0"/>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50000"/>
          </a:schemeClr>
        </a:solidFill>
      </dgm:spPr>
      <dgm:t>
        <a:bodyPr/>
        <a:lstStyle/>
        <a:p>
          <a:r>
            <a:rPr lang="ar-KW" sz="1800" dirty="0" smtClean="0">
              <a:cs typeface="mohammad bold art 1" pitchFamily="2" charset="-78"/>
            </a:rPr>
            <a:t>تقوم الهيئة بدراسة الطلب والتواصل مع مقدم الطلب بشأن أي نواقص أو متطلبات أخرى. </a:t>
          </a:r>
          <a:endParaRPr lang="ar-KW" sz="1800" dirty="0"/>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15A553E7-09DD-430B-8EC4-770B2108F9C1}">
      <dgm:prSet phldrT="[Text]" custT="1"/>
      <dgm:spPr>
        <a:solidFill>
          <a:schemeClr val="accent1">
            <a:lumMod val="50000"/>
          </a:schemeClr>
        </a:solidFill>
      </dgm:spPr>
      <dgm:t>
        <a:bodyPr/>
        <a:lstStyle/>
        <a:p>
          <a:r>
            <a:rPr lang="ar-KW" sz="1800" dirty="0" smtClean="0">
              <a:cs typeface="mohammad bold art 1" pitchFamily="2" charset="-78"/>
            </a:rPr>
            <a:t>تبت الهيئة في طلب تجديد الترخيص بعد استلام الطلب مستوفياً جميع المعلومات والمستندات المطلوبة.</a:t>
          </a:r>
          <a:endParaRPr lang="ar-KW" sz="1800" dirty="0"/>
        </a:p>
      </dgm:t>
    </dgm:pt>
    <dgm:pt modelId="{C6B0B895-BADB-4508-A1EB-20EFB6B63734}" type="parTrans" cxnId="{133C2699-D1C7-42BD-821B-BF4D04FC67CD}">
      <dgm:prSet/>
      <dgm:spPr/>
      <dgm:t>
        <a:bodyPr/>
        <a:lstStyle/>
        <a:p>
          <a:endParaRPr lang="en-US"/>
        </a:p>
      </dgm:t>
    </dgm:pt>
    <dgm:pt modelId="{C3882BDA-1D1B-45EC-964B-A9F37A26965A}" type="sibTrans" cxnId="{133C2699-D1C7-42BD-821B-BF4D04FC67CD}">
      <dgm:prSet/>
      <dgm:spPr/>
      <dgm:t>
        <a:bodyPr/>
        <a:lstStyle/>
        <a:p>
          <a:endParaRPr lang="en-US"/>
        </a:p>
      </dgm:t>
    </dgm:pt>
    <dgm:pt modelId="{E3C7F00A-B458-405E-9E1C-17174AAC8D4F}" type="pres">
      <dgm:prSet presAssocID="{8CD5C67C-9663-4A05-896A-AD08194E4367}" presName="Name0" presStyleCnt="0">
        <dgm:presLayoutVars>
          <dgm:dir/>
          <dgm:animLvl val="lvl"/>
          <dgm:resizeHandles val="exact"/>
        </dgm:presLayoutVars>
      </dgm:prSet>
      <dgm:spPr/>
    </dgm:pt>
    <dgm:pt modelId="{E5F4D424-DE3A-4960-9683-95585C5E2D6B}" type="pres">
      <dgm:prSet presAssocID="{15A553E7-09DD-430B-8EC4-770B2108F9C1}" presName="boxAndChildren" presStyleCnt="0"/>
      <dgm:spPr/>
    </dgm:pt>
    <dgm:pt modelId="{8E59D8AC-8230-4205-81CE-C43483524D2D}" type="pres">
      <dgm:prSet presAssocID="{15A553E7-09DD-430B-8EC4-770B2108F9C1}" presName="parentTextBox" presStyleLbl="node1" presStyleIdx="0" presStyleCnt="3"/>
      <dgm:spPr/>
      <dgm:t>
        <a:bodyPr/>
        <a:lstStyle/>
        <a:p>
          <a:endParaRPr lang="en-US"/>
        </a:p>
      </dgm:t>
    </dgm:pt>
    <dgm:pt modelId="{BDEE0C91-FC7C-4AAF-BBBE-0539CA725FD6}" type="pres">
      <dgm:prSet presAssocID="{9812D55A-8902-4EDC-834F-43C2B9A4D9CC}" presName="sp" presStyleCnt="0"/>
      <dgm:spPr/>
    </dgm:pt>
    <dgm:pt modelId="{3890B8BE-1148-4696-BE97-ADFD7F491051}" type="pres">
      <dgm:prSet presAssocID="{2F3DAE64-F228-436D-AA62-9E72BB23F071}" presName="arrowAndChildren" presStyleCnt="0"/>
      <dgm:spPr/>
    </dgm:pt>
    <dgm:pt modelId="{FD33B023-6A86-45FF-BF35-9E1FD692E888}" type="pres">
      <dgm:prSet presAssocID="{2F3DAE64-F228-436D-AA62-9E72BB23F071}" presName="parentTextArrow" presStyleLbl="node1" presStyleIdx="1" presStyleCnt="3"/>
      <dgm:spPr/>
      <dgm:t>
        <a:bodyPr/>
        <a:lstStyle/>
        <a:p>
          <a:endParaRPr lang="en-US"/>
        </a:p>
      </dgm:t>
    </dgm:pt>
    <dgm:pt modelId="{D85D34DD-0FC1-472B-BDC2-A15ABE7C2B1C}" type="pres">
      <dgm:prSet presAssocID="{2CB92275-06F7-46A9-8B81-C868C38914B2}" presName="sp" presStyleCnt="0"/>
      <dgm:spPr/>
    </dgm:pt>
    <dgm:pt modelId="{2504D22D-F67D-465A-A9C4-22F663F6E5D3}" type="pres">
      <dgm:prSet presAssocID="{0E1FA886-3F48-47D3-8BD2-763B9A20C732}" presName="arrowAndChildren" presStyleCnt="0"/>
      <dgm:spPr/>
    </dgm:pt>
    <dgm:pt modelId="{B7E78C12-9E7A-4AFA-9576-C2F8DD51D985}" type="pres">
      <dgm:prSet presAssocID="{0E1FA886-3F48-47D3-8BD2-763B9A20C732}" presName="parentTextArrow" presStyleLbl="node1" presStyleIdx="2" presStyleCnt="3"/>
      <dgm:spPr/>
      <dgm:t>
        <a:bodyPr/>
        <a:lstStyle/>
        <a:p>
          <a:endParaRPr lang="en-US"/>
        </a:p>
      </dgm:t>
    </dgm:pt>
  </dgm:ptLst>
  <dgm:cxnLst>
    <dgm:cxn modelId="{D19BC663-7498-4790-BF48-67DD47F32F3D}" srcId="{8CD5C67C-9663-4A05-896A-AD08194E4367}" destId="{2F3DAE64-F228-436D-AA62-9E72BB23F071}" srcOrd="1" destOrd="0" parTransId="{E839E031-AD0B-49FE-8839-BFE2769F0744}" sibTransId="{9812D55A-8902-4EDC-834F-43C2B9A4D9CC}"/>
    <dgm:cxn modelId="{CDE65B05-F2A4-4898-8950-BBCC250D269B}" type="presOf" srcId="{2F3DAE64-F228-436D-AA62-9E72BB23F071}" destId="{FD33B023-6A86-45FF-BF35-9E1FD692E888}" srcOrd="0" destOrd="0" presId="urn:microsoft.com/office/officeart/2005/8/layout/process4"/>
    <dgm:cxn modelId="{05091CC9-E150-44AD-BE7C-D4446BFFA477}" type="presOf" srcId="{15A553E7-09DD-430B-8EC4-770B2108F9C1}" destId="{8E59D8AC-8230-4205-81CE-C43483524D2D}" srcOrd="0" destOrd="0" presId="urn:microsoft.com/office/officeart/2005/8/layout/process4"/>
    <dgm:cxn modelId="{4944B3B9-7470-4EC7-9A10-9C4036BA4C92}" type="presOf" srcId="{0E1FA886-3F48-47D3-8BD2-763B9A20C732}" destId="{B7E78C12-9E7A-4AFA-9576-C2F8DD51D985}" srcOrd="0" destOrd="0" presId="urn:microsoft.com/office/officeart/2005/8/layout/process4"/>
    <dgm:cxn modelId="{133C2699-D1C7-42BD-821B-BF4D04FC67CD}" srcId="{8CD5C67C-9663-4A05-896A-AD08194E4367}" destId="{15A553E7-09DD-430B-8EC4-770B2108F9C1}" srcOrd="2" destOrd="0" parTransId="{C6B0B895-BADB-4508-A1EB-20EFB6B63734}" sibTransId="{C3882BDA-1D1B-45EC-964B-A9F37A26965A}"/>
    <dgm:cxn modelId="{88738898-98EF-4153-A040-EF3095C65B94}" type="presOf" srcId="{8CD5C67C-9663-4A05-896A-AD08194E4367}" destId="{E3C7F00A-B458-405E-9E1C-17174AAC8D4F}" srcOrd="0" destOrd="0" presId="urn:microsoft.com/office/officeart/2005/8/layout/process4"/>
    <dgm:cxn modelId="{4BB5B6D8-890D-493C-8B90-A7C924BD87E4}" srcId="{8CD5C67C-9663-4A05-896A-AD08194E4367}" destId="{0E1FA886-3F48-47D3-8BD2-763B9A20C732}" srcOrd="0" destOrd="0" parTransId="{8D7B44F6-DAE7-4D80-9616-DF9726397612}" sibTransId="{2CB92275-06F7-46A9-8B81-C868C38914B2}"/>
    <dgm:cxn modelId="{9D76508A-A332-4C04-A643-A67D346E6E93}" type="presParOf" srcId="{E3C7F00A-B458-405E-9E1C-17174AAC8D4F}" destId="{E5F4D424-DE3A-4960-9683-95585C5E2D6B}" srcOrd="0" destOrd="0" presId="urn:microsoft.com/office/officeart/2005/8/layout/process4"/>
    <dgm:cxn modelId="{9291D4F6-21EE-418D-979F-FDCA2702B8ED}" type="presParOf" srcId="{E5F4D424-DE3A-4960-9683-95585C5E2D6B}" destId="{8E59D8AC-8230-4205-81CE-C43483524D2D}" srcOrd="0" destOrd="0" presId="urn:microsoft.com/office/officeart/2005/8/layout/process4"/>
    <dgm:cxn modelId="{18AE5A6D-DCAC-45CF-822B-57F19C45D48D}" type="presParOf" srcId="{E3C7F00A-B458-405E-9E1C-17174AAC8D4F}" destId="{BDEE0C91-FC7C-4AAF-BBBE-0539CA725FD6}" srcOrd="1" destOrd="0" presId="urn:microsoft.com/office/officeart/2005/8/layout/process4"/>
    <dgm:cxn modelId="{FBFA4BE8-5C39-4529-97E8-EA7088A46816}" type="presParOf" srcId="{E3C7F00A-B458-405E-9E1C-17174AAC8D4F}" destId="{3890B8BE-1148-4696-BE97-ADFD7F491051}" srcOrd="2" destOrd="0" presId="urn:microsoft.com/office/officeart/2005/8/layout/process4"/>
    <dgm:cxn modelId="{F417FFAF-C013-4D78-92B3-78D65D934756}" type="presParOf" srcId="{3890B8BE-1148-4696-BE97-ADFD7F491051}" destId="{FD33B023-6A86-45FF-BF35-9E1FD692E888}" srcOrd="0" destOrd="0" presId="urn:microsoft.com/office/officeart/2005/8/layout/process4"/>
    <dgm:cxn modelId="{2E239E8D-99D0-4A95-91A5-DA126D453E8B}" type="presParOf" srcId="{E3C7F00A-B458-405E-9E1C-17174AAC8D4F}" destId="{D85D34DD-0FC1-472B-BDC2-A15ABE7C2B1C}" srcOrd="3" destOrd="0" presId="urn:microsoft.com/office/officeart/2005/8/layout/process4"/>
    <dgm:cxn modelId="{490F0193-405B-497F-A212-155A90EB08BB}" type="presParOf" srcId="{E3C7F00A-B458-405E-9E1C-17174AAC8D4F}" destId="{2504D22D-F67D-465A-A9C4-22F663F6E5D3}" srcOrd="4" destOrd="0" presId="urn:microsoft.com/office/officeart/2005/8/layout/process4"/>
    <dgm:cxn modelId="{4F4192D1-B2A4-4F6F-933D-4246C1F91546}" type="presParOf" srcId="{2504D22D-F67D-465A-A9C4-22F663F6E5D3}" destId="{B7E78C12-9E7A-4AFA-9576-C2F8DD51D98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4" loCatId="process" qsTypeId="urn:microsoft.com/office/officeart/2005/8/quickstyle/3d3" qsCatId="3D" csTypeId="urn:microsoft.com/office/officeart/2005/8/colors/accent1_2" csCatId="accent1" phldr="1"/>
      <dgm:spPr/>
    </dgm:pt>
    <dgm:pt modelId="{2E86ED02-F2C9-4271-9974-B38DF302742F}">
      <dgm:prSet phldrT="[Text]" custT="1"/>
      <dgm:spPr>
        <a:solidFill>
          <a:schemeClr val="accent1">
            <a:lumMod val="50000"/>
          </a:schemeClr>
        </a:solidFill>
      </dgm:spPr>
      <dgm:t>
        <a:bodyPr/>
        <a:lstStyle/>
        <a:p>
          <a:r>
            <a:rPr lang="ar-KW" sz="1600" dirty="0">
              <a:cs typeface="mohammad bold art 1" pitchFamily="2" charset="-78"/>
            </a:rPr>
            <a:t>للشخص المرخص له التقدم بطلب لإلغاء ترخيص بعض أو كل أنشطة الأوراق المالية المرخص بها.</a:t>
          </a:r>
          <a:endParaRPr lang="en-US" sz="1600" dirty="0"/>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a:solidFill>
          <a:schemeClr val="accent1">
            <a:lumMod val="50000"/>
          </a:schemeClr>
        </a:solidFill>
      </dgm:spPr>
      <dgm:t>
        <a:bodyPr/>
        <a:lstStyle/>
        <a:p>
          <a:r>
            <a:rPr lang="ar-KW" sz="1600" dirty="0">
              <a:cs typeface="mohammad bold art 1" pitchFamily="2" charset="-78"/>
            </a:rPr>
            <a:t>يقوم الشخص الذي يرغب في إلغاء ترخيص أنشطة أوراق مالية بتقديم الطلب عبر البوابة الإلكترونية وفقاً لنموذج طلب إلغاء الترخيص وتحميل جميع المستندات المطلوبة.</a:t>
          </a:r>
          <a:endParaRPr lang="ar-KW" sz="1600" dirty="0"/>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50000"/>
          </a:schemeClr>
        </a:solidFill>
      </dgm:spPr>
      <dgm:t>
        <a:bodyPr/>
        <a:lstStyle/>
        <a:p>
          <a:r>
            <a:rPr lang="ar-KW" sz="1600" dirty="0">
              <a:cs typeface="mohammad bold art 1" pitchFamily="2" charset="-78"/>
            </a:rPr>
            <a:t>تبت الهيئة في طلب إلغاء الترخيص بعد استلام الطلب مستوفياً جميع المعلومات والمستندات المطلوبة.</a:t>
          </a:r>
          <a:endParaRPr lang="ar-KW" sz="1600" dirty="0"/>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15A553E7-09DD-430B-8EC4-770B2108F9C1}">
      <dgm:prSet phldrT="[Text]" custT="1"/>
      <dgm:spPr>
        <a:solidFill>
          <a:schemeClr val="accent1">
            <a:lumMod val="50000"/>
          </a:schemeClr>
        </a:solidFill>
      </dgm:spPr>
      <dgm:t>
        <a:bodyPr/>
        <a:lstStyle/>
        <a:p>
          <a:r>
            <a:rPr lang="ar-KW" sz="1400" dirty="0">
              <a:cs typeface="mohammad bold art 1" pitchFamily="2" charset="-78"/>
            </a:rPr>
            <a:t>يقوم مقدم الطلب بتزويد الهيئة بمحضر اجتماع الجمعية العامة غير العادية وما يفيد التأشير بالسجل التجاري لدى وزارة التجارة والصناعة بالتعديلات على عقد التأسيس والنظام الأساسي.</a:t>
          </a:r>
          <a:endParaRPr lang="ar-KW" sz="1400" dirty="0"/>
        </a:p>
      </dgm:t>
    </dgm:pt>
    <dgm:pt modelId="{C6B0B895-BADB-4508-A1EB-20EFB6B63734}" type="parTrans" cxnId="{133C2699-D1C7-42BD-821B-BF4D04FC67CD}">
      <dgm:prSet/>
      <dgm:spPr/>
      <dgm:t>
        <a:bodyPr/>
        <a:lstStyle/>
        <a:p>
          <a:endParaRPr lang="en-US"/>
        </a:p>
      </dgm:t>
    </dgm:pt>
    <dgm:pt modelId="{C3882BDA-1D1B-45EC-964B-A9F37A26965A}" type="sibTrans" cxnId="{133C2699-D1C7-42BD-821B-BF4D04FC67CD}">
      <dgm:prSet/>
      <dgm:spPr/>
      <dgm:t>
        <a:bodyPr/>
        <a:lstStyle/>
        <a:p>
          <a:endParaRPr lang="en-US"/>
        </a:p>
      </dgm:t>
    </dgm:pt>
    <dgm:pt modelId="{AFADF75A-456F-4981-9E54-26E7F100B126}">
      <dgm:prSet phldrT="[Text]" custT="1"/>
      <dgm:spPr>
        <a:solidFill>
          <a:schemeClr val="accent1">
            <a:lumMod val="50000"/>
          </a:schemeClr>
        </a:solidFill>
      </dgm:spPr>
      <dgm:t>
        <a:bodyPr/>
        <a:lstStyle/>
        <a:p>
          <a:r>
            <a:rPr lang="ar-KW" sz="1600" dirty="0">
              <a:cs typeface="mohammad bold art 1" pitchFamily="2" charset="-78"/>
            </a:rPr>
            <a:t>يتم إصدار قرار إلغاء الترخيص من الهيئة. </a:t>
          </a:r>
          <a:endParaRPr lang="ar-KW" sz="1600" dirty="0"/>
        </a:p>
      </dgm:t>
    </dgm:pt>
    <dgm:pt modelId="{AC874317-986C-47F4-B449-2A71670D5CF5}" type="parTrans" cxnId="{877303B6-5932-4A81-A638-C5AAEF87082D}">
      <dgm:prSet/>
      <dgm:spPr/>
      <dgm:t>
        <a:bodyPr/>
        <a:lstStyle/>
        <a:p>
          <a:endParaRPr lang="en-US"/>
        </a:p>
      </dgm:t>
    </dgm:pt>
    <dgm:pt modelId="{D12395AC-FFFB-43AD-9AB4-0287B63E2DC7}" type="sibTrans" cxnId="{877303B6-5932-4A81-A638-C5AAEF87082D}">
      <dgm:prSet/>
      <dgm:spPr/>
      <dgm:t>
        <a:bodyPr/>
        <a:lstStyle/>
        <a:p>
          <a:endParaRPr lang="en-US"/>
        </a:p>
      </dgm:t>
    </dgm:pt>
    <dgm:pt modelId="{E3C7F00A-B458-405E-9E1C-17174AAC8D4F}" type="pres">
      <dgm:prSet presAssocID="{8CD5C67C-9663-4A05-896A-AD08194E4367}" presName="Name0" presStyleCnt="0">
        <dgm:presLayoutVars>
          <dgm:dir/>
          <dgm:animLvl val="lvl"/>
          <dgm:resizeHandles val="exact"/>
        </dgm:presLayoutVars>
      </dgm:prSet>
      <dgm:spPr/>
    </dgm:pt>
    <dgm:pt modelId="{50B2B745-605F-4D2B-B992-F095BA70EBF9}" type="pres">
      <dgm:prSet presAssocID="{AFADF75A-456F-4981-9E54-26E7F100B126}" presName="boxAndChildren" presStyleCnt="0"/>
      <dgm:spPr/>
    </dgm:pt>
    <dgm:pt modelId="{D03D86E1-466E-480F-9E94-5E58E8356309}" type="pres">
      <dgm:prSet presAssocID="{AFADF75A-456F-4981-9E54-26E7F100B126}" presName="parentTextBox" presStyleLbl="node1" presStyleIdx="0" presStyleCnt="5"/>
      <dgm:spPr/>
      <dgm:t>
        <a:bodyPr/>
        <a:lstStyle/>
        <a:p>
          <a:endParaRPr lang="en-US"/>
        </a:p>
      </dgm:t>
    </dgm:pt>
    <dgm:pt modelId="{9B784C38-D62C-418C-BAF3-2E63F70ED777}" type="pres">
      <dgm:prSet presAssocID="{C3882BDA-1D1B-45EC-964B-A9F37A26965A}" presName="sp" presStyleCnt="0"/>
      <dgm:spPr/>
    </dgm:pt>
    <dgm:pt modelId="{0EA3E4FF-1FFE-459B-8D0E-958E9F69E555}" type="pres">
      <dgm:prSet presAssocID="{15A553E7-09DD-430B-8EC4-770B2108F9C1}" presName="arrowAndChildren" presStyleCnt="0"/>
      <dgm:spPr/>
    </dgm:pt>
    <dgm:pt modelId="{3E90B520-D603-4EEA-AD3B-56135D076D59}" type="pres">
      <dgm:prSet presAssocID="{15A553E7-09DD-430B-8EC4-770B2108F9C1}" presName="parentTextArrow" presStyleLbl="node1" presStyleIdx="1" presStyleCnt="5"/>
      <dgm:spPr/>
      <dgm:t>
        <a:bodyPr/>
        <a:lstStyle/>
        <a:p>
          <a:endParaRPr lang="en-US"/>
        </a:p>
      </dgm:t>
    </dgm:pt>
    <dgm:pt modelId="{BDEE0C91-FC7C-4AAF-BBBE-0539CA725FD6}" type="pres">
      <dgm:prSet presAssocID="{9812D55A-8902-4EDC-834F-43C2B9A4D9CC}" presName="sp" presStyleCnt="0"/>
      <dgm:spPr/>
    </dgm:pt>
    <dgm:pt modelId="{3890B8BE-1148-4696-BE97-ADFD7F491051}" type="pres">
      <dgm:prSet presAssocID="{2F3DAE64-F228-436D-AA62-9E72BB23F071}" presName="arrowAndChildren" presStyleCnt="0"/>
      <dgm:spPr/>
    </dgm:pt>
    <dgm:pt modelId="{FD33B023-6A86-45FF-BF35-9E1FD692E888}" type="pres">
      <dgm:prSet presAssocID="{2F3DAE64-F228-436D-AA62-9E72BB23F071}" presName="parentTextArrow" presStyleLbl="node1" presStyleIdx="2" presStyleCnt="5"/>
      <dgm:spPr/>
      <dgm:t>
        <a:bodyPr/>
        <a:lstStyle/>
        <a:p>
          <a:endParaRPr lang="en-US"/>
        </a:p>
      </dgm:t>
    </dgm:pt>
    <dgm:pt modelId="{D85D34DD-0FC1-472B-BDC2-A15ABE7C2B1C}" type="pres">
      <dgm:prSet presAssocID="{2CB92275-06F7-46A9-8B81-C868C38914B2}" presName="sp" presStyleCnt="0"/>
      <dgm:spPr/>
    </dgm:pt>
    <dgm:pt modelId="{2504D22D-F67D-465A-A9C4-22F663F6E5D3}" type="pres">
      <dgm:prSet presAssocID="{0E1FA886-3F48-47D3-8BD2-763B9A20C732}" presName="arrowAndChildren" presStyleCnt="0"/>
      <dgm:spPr/>
    </dgm:pt>
    <dgm:pt modelId="{B7E78C12-9E7A-4AFA-9576-C2F8DD51D985}" type="pres">
      <dgm:prSet presAssocID="{0E1FA886-3F48-47D3-8BD2-763B9A20C732}" presName="parentTextArrow" presStyleLbl="node1" presStyleIdx="3" presStyleCnt="5"/>
      <dgm:spPr/>
      <dgm:t>
        <a:bodyPr/>
        <a:lstStyle/>
        <a:p>
          <a:endParaRPr lang="en-US"/>
        </a:p>
      </dgm:t>
    </dgm:pt>
    <dgm:pt modelId="{7AC8055B-2531-4497-8F9E-F9D89C883D03}" type="pres">
      <dgm:prSet presAssocID="{E88462AF-BDAA-457F-A50A-4583103C09CF}" presName="sp" presStyleCnt="0"/>
      <dgm:spPr/>
    </dgm:pt>
    <dgm:pt modelId="{C733EFDF-E434-4516-9FC7-964A63E1DF82}" type="pres">
      <dgm:prSet presAssocID="{2E86ED02-F2C9-4271-9974-B38DF302742F}" presName="arrowAndChildren" presStyleCnt="0"/>
      <dgm:spPr/>
    </dgm:pt>
    <dgm:pt modelId="{D8AEE392-775E-4F57-9FF7-9ED041D0C242}" type="pres">
      <dgm:prSet presAssocID="{2E86ED02-F2C9-4271-9974-B38DF302742F}" presName="parentTextArrow" presStyleLbl="node1" presStyleIdx="4" presStyleCnt="5"/>
      <dgm:spPr/>
      <dgm:t>
        <a:bodyPr/>
        <a:lstStyle/>
        <a:p>
          <a:endParaRPr lang="en-US"/>
        </a:p>
      </dgm:t>
    </dgm:pt>
  </dgm:ptLst>
  <dgm:cxnLst>
    <dgm:cxn modelId="{1A2488FC-0A96-4CBC-A8E7-BBCD57323A05}" type="presOf" srcId="{2E86ED02-F2C9-4271-9974-B38DF302742F}" destId="{D8AEE392-775E-4F57-9FF7-9ED041D0C242}" srcOrd="0" destOrd="0" presId="urn:microsoft.com/office/officeart/2005/8/layout/process4"/>
    <dgm:cxn modelId="{CDE65B05-F2A4-4898-8950-BBCC250D269B}" type="presOf" srcId="{2F3DAE64-F228-436D-AA62-9E72BB23F071}" destId="{FD33B023-6A86-45FF-BF35-9E1FD692E888}" srcOrd="0" destOrd="0" presId="urn:microsoft.com/office/officeart/2005/8/layout/process4"/>
    <dgm:cxn modelId="{B5D306CB-FB4C-4991-9A6D-C4A0457B73EC}" type="presOf" srcId="{AFADF75A-456F-4981-9E54-26E7F100B126}" destId="{D03D86E1-466E-480F-9E94-5E58E8356309}" srcOrd="0" destOrd="0" presId="urn:microsoft.com/office/officeart/2005/8/layout/process4"/>
    <dgm:cxn modelId="{4BB5B6D8-890D-493C-8B90-A7C924BD87E4}" srcId="{8CD5C67C-9663-4A05-896A-AD08194E4367}" destId="{0E1FA886-3F48-47D3-8BD2-763B9A20C732}" srcOrd="1" destOrd="0" parTransId="{8D7B44F6-DAE7-4D80-9616-DF9726397612}" sibTransId="{2CB92275-06F7-46A9-8B81-C868C38914B2}"/>
    <dgm:cxn modelId="{7CDD356C-7743-4EBC-B1A5-773ABF85F83B}" type="presOf" srcId="{15A553E7-09DD-430B-8EC4-770B2108F9C1}" destId="{3E90B520-D603-4EEA-AD3B-56135D076D59}" srcOrd="0" destOrd="0" presId="urn:microsoft.com/office/officeart/2005/8/layout/process4"/>
    <dgm:cxn modelId="{88738898-98EF-4153-A040-EF3095C65B94}" type="presOf" srcId="{8CD5C67C-9663-4A05-896A-AD08194E4367}" destId="{E3C7F00A-B458-405E-9E1C-17174AAC8D4F}" srcOrd="0" destOrd="0" presId="urn:microsoft.com/office/officeart/2005/8/layout/process4"/>
    <dgm:cxn modelId="{D19BC663-7498-4790-BF48-67DD47F32F3D}" srcId="{8CD5C67C-9663-4A05-896A-AD08194E4367}" destId="{2F3DAE64-F228-436D-AA62-9E72BB23F071}" srcOrd="2" destOrd="0" parTransId="{E839E031-AD0B-49FE-8839-BFE2769F0744}" sibTransId="{9812D55A-8902-4EDC-834F-43C2B9A4D9CC}"/>
    <dgm:cxn modelId="{877303B6-5932-4A81-A638-C5AAEF87082D}" srcId="{8CD5C67C-9663-4A05-896A-AD08194E4367}" destId="{AFADF75A-456F-4981-9E54-26E7F100B126}" srcOrd="4" destOrd="0" parTransId="{AC874317-986C-47F4-B449-2A71670D5CF5}" sibTransId="{D12395AC-FFFB-43AD-9AB4-0287B63E2DC7}"/>
    <dgm:cxn modelId="{4944B3B9-7470-4EC7-9A10-9C4036BA4C92}" type="presOf" srcId="{0E1FA886-3F48-47D3-8BD2-763B9A20C732}" destId="{B7E78C12-9E7A-4AFA-9576-C2F8DD51D985}" srcOrd="0" destOrd="0" presId="urn:microsoft.com/office/officeart/2005/8/layout/process4"/>
    <dgm:cxn modelId="{133C2699-D1C7-42BD-821B-BF4D04FC67CD}" srcId="{8CD5C67C-9663-4A05-896A-AD08194E4367}" destId="{15A553E7-09DD-430B-8EC4-770B2108F9C1}" srcOrd="3" destOrd="0" parTransId="{C6B0B895-BADB-4508-A1EB-20EFB6B63734}" sibTransId="{C3882BDA-1D1B-45EC-964B-A9F37A26965A}"/>
    <dgm:cxn modelId="{0C738B7F-2462-4476-BFA6-5C7E0A8D62B3}" srcId="{8CD5C67C-9663-4A05-896A-AD08194E4367}" destId="{2E86ED02-F2C9-4271-9974-B38DF302742F}" srcOrd="0" destOrd="0" parTransId="{BA3C2018-AE36-4C7D-9DD0-BF8ED03EE63F}" sibTransId="{E88462AF-BDAA-457F-A50A-4583103C09CF}"/>
    <dgm:cxn modelId="{A0805BCF-E74A-4F12-AE73-97443E4DC89C}" type="presParOf" srcId="{E3C7F00A-B458-405E-9E1C-17174AAC8D4F}" destId="{50B2B745-605F-4D2B-B992-F095BA70EBF9}" srcOrd="0" destOrd="0" presId="urn:microsoft.com/office/officeart/2005/8/layout/process4"/>
    <dgm:cxn modelId="{06CEADB6-15B0-4342-B7DC-F3C432EB5557}" type="presParOf" srcId="{50B2B745-605F-4D2B-B992-F095BA70EBF9}" destId="{D03D86E1-466E-480F-9E94-5E58E8356309}" srcOrd="0" destOrd="0" presId="urn:microsoft.com/office/officeart/2005/8/layout/process4"/>
    <dgm:cxn modelId="{119D1E7F-67EA-42ED-AC61-E71D53D57FBA}" type="presParOf" srcId="{E3C7F00A-B458-405E-9E1C-17174AAC8D4F}" destId="{9B784C38-D62C-418C-BAF3-2E63F70ED777}" srcOrd="1" destOrd="0" presId="urn:microsoft.com/office/officeart/2005/8/layout/process4"/>
    <dgm:cxn modelId="{9D22D368-0C94-4060-BD6E-7FDE640C608C}" type="presParOf" srcId="{E3C7F00A-B458-405E-9E1C-17174AAC8D4F}" destId="{0EA3E4FF-1FFE-459B-8D0E-958E9F69E555}" srcOrd="2" destOrd="0" presId="urn:microsoft.com/office/officeart/2005/8/layout/process4"/>
    <dgm:cxn modelId="{2C78611F-1D94-4465-B243-7E7D429D210D}" type="presParOf" srcId="{0EA3E4FF-1FFE-459B-8D0E-958E9F69E555}" destId="{3E90B520-D603-4EEA-AD3B-56135D076D59}" srcOrd="0" destOrd="0" presId="urn:microsoft.com/office/officeart/2005/8/layout/process4"/>
    <dgm:cxn modelId="{18AE5A6D-DCAC-45CF-822B-57F19C45D48D}" type="presParOf" srcId="{E3C7F00A-B458-405E-9E1C-17174AAC8D4F}" destId="{BDEE0C91-FC7C-4AAF-BBBE-0539CA725FD6}" srcOrd="3" destOrd="0" presId="urn:microsoft.com/office/officeart/2005/8/layout/process4"/>
    <dgm:cxn modelId="{FBFA4BE8-5C39-4529-97E8-EA7088A46816}" type="presParOf" srcId="{E3C7F00A-B458-405E-9E1C-17174AAC8D4F}" destId="{3890B8BE-1148-4696-BE97-ADFD7F491051}" srcOrd="4" destOrd="0" presId="urn:microsoft.com/office/officeart/2005/8/layout/process4"/>
    <dgm:cxn modelId="{F417FFAF-C013-4D78-92B3-78D65D934756}" type="presParOf" srcId="{3890B8BE-1148-4696-BE97-ADFD7F491051}" destId="{FD33B023-6A86-45FF-BF35-9E1FD692E888}" srcOrd="0" destOrd="0" presId="urn:microsoft.com/office/officeart/2005/8/layout/process4"/>
    <dgm:cxn modelId="{2E239E8D-99D0-4A95-91A5-DA126D453E8B}" type="presParOf" srcId="{E3C7F00A-B458-405E-9E1C-17174AAC8D4F}" destId="{D85D34DD-0FC1-472B-BDC2-A15ABE7C2B1C}" srcOrd="5" destOrd="0" presId="urn:microsoft.com/office/officeart/2005/8/layout/process4"/>
    <dgm:cxn modelId="{490F0193-405B-497F-A212-155A90EB08BB}" type="presParOf" srcId="{E3C7F00A-B458-405E-9E1C-17174AAC8D4F}" destId="{2504D22D-F67D-465A-A9C4-22F663F6E5D3}" srcOrd="6" destOrd="0" presId="urn:microsoft.com/office/officeart/2005/8/layout/process4"/>
    <dgm:cxn modelId="{4F4192D1-B2A4-4F6F-933D-4246C1F91546}" type="presParOf" srcId="{2504D22D-F67D-465A-A9C4-22F663F6E5D3}" destId="{B7E78C12-9E7A-4AFA-9576-C2F8DD51D985}" srcOrd="0" destOrd="0" presId="urn:microsoft.com/office/officeart/2005/8/layout/process4"/>
    <dgm:cxn modelId="{56E05C6F-D8D2-40DD-A157-E4BC4B1A0F16}" type="presParOf" srcId="{E3C7F00A-B458-405E-9E1C-17174AAC8D4F}" destId="{7AC8055B-2531-4497-8F9E-F9D89C883D03}" srcOrd="7" destOrd="0" presId="urn:microsoft.com/office/officeart/2005/8/layout/process4"/>
    <dgm:cxn modelId="{AC3A8E51-E4F8-4338-B973-2F981EB05DC1}" type="presParOf" srcId="{E3C7F00A-B458-405E-9E1C-17174AAC8D4F}" destId="{C733EFDF-E434-4516-9FC7-964A63E1DF82}" srcOrd="8" destOrd="0" presId="urn:microsoft.com/office/officeart/2005/8/layout/process4"/>
    <dgm:cxn modelId="{4E1232A6-07CF-48C4-85E5-F344D6261DF0}" type="presParOf" srcId="{C733EFDF-E434-4516-9FC7-964A63E1DF82}" destId="{D8AEE392-775E-4F57-9FF7-9ED041D0C242}"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8C800A-120D-455A-A2D9-8CC6268E35E7}"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7401E0CB-97F6-4688-AF08-436386B5499E}">
      <dgm:prSet phldrT="[Text]" custT="1"/>
      <dgm:spPr>
        <a:solidFill>
          <a:srgbClr val="014976"/>
        </a:solidFill>
      </dgm:spPr>
      <dgm:t>
        <a:bodyPr/>
        <a:lstStyle/>
        <a:p>
          <a:pPr algn="ctr" rtl="1"/>
          <a:r>
            <a:rPr lang="ar-KW" sz="1500" dirty="0" smtClean="0">
              <a:cs typeface="mohammad bold art 1" pitchFamily="2" charset="-78"/>
            </a:rPr>
            <a:t>خدمات طلب </a:t>
          </a:r>
          <a:r>
            <a:rPr lang="ar-KW" sz="1500" dirty="0">
              <a:cs typeface="mohammad bold art 1" pitchFamily="2" charset="-78"/>
            </a:rPr>
            <a:t>الترشيح </a:t>
          </a:r>
          <a:r>
            <a:rPr lang="ar-KW" sz="1500" dirty="0" smtClean="0">
              <a:cs typeface="mohammad bold art 1" pitchFamily="2" charset="-78"/>
            </a:rPr>
            <a:t>للمناصب والوظائف واجبة التسجيل وفق قواعد الكفاءة والنزاهة</a:t>
          </a:r>
          <a:endParaRPr lang="en-US" sz="1500" dirty="0">
            <a:cs typeface="mohammad bold art 1" pitchFamily="2" charset="-78"/>
          </a:endParaRPr>
        </a:p>
      </dgm:t>
    </dgm:pt>
    <dgm:pt modelId="{67662A8A-66A9-4819-862C-CE0CE329E646}" type="parTrans" cxnId="{ADE4AE13-49FC-4E39-B027-04B93163D488}">
      <dgm:prSet/>
      <dgm:spPr/>
      <dgm:t>
        <a:bodyPr/>
        <a:lstStyle/>
        <a:p>
          <a:endParaRPr lang="en-US"/>
        </a:p>
      </dgm:t>
    </dgm:pt>
    <dgm:pt modelId="{9A378ED7-9224-4F7B-9F09-B365CF034488}" type="sibTrans" cxnId="{ADE4AE13-49FC-4E39-B027-04B93163D488}">
      <dgm:prSet/>
      <dgm:spPr/>
      <dgm:t>
        <a:bodyPr/>
        <a:lstStyle/>
        <a:p>
          <a:endParaRPr lang="en-US"/>
        </a:p>
      </dgm:t>
    </dgm:pt>
    <dgm:pt modelId="{DA3BC31B-9932-46E3-BB1C-3E421D552D34}">
      <dgm:prSet phldrT="[Text]" custT="1"/>
      <dgm:spPr>
        <a:solidFill>
          <a:srgbClr val="014976"/>
        </a:solidFill>
      </dgm:spPr>
      <dgm:t>
        <a:bodyPr/>
        <a:lstStyle/>
        <a:p>
          <a:pPr algn="ctr" rtl="1"/>
          <a:r>
            <a:rPr lang="ar-KW" sz="1500" b="0" dirty="0" smtClean="0">
              <a:cs typeface="mohammad bold art 1" pitchFamily="2" charset="-78"/>
            </a:rPr>
            <a:t>خدمة طلب تسجيل مراقب حسابات لدى هيئة أسواق المال</a:t>
          </a:r>
          <a:endParaRPr lang="en-US" sz="1500" b="0" dirty="0">
            <a:cs typeface="mohammad bold art 1" pitchFamily="2" charset="-78"/>
          </a:endParaRPr>
        </a:p>
      </dgm:t>
    </dgm:pt>
    <dgm:pt modelId="{32F2A752-1A53-4EC4-896A-08C4BA5389B9}" type="parTrans" cxnId="{9BF155C9-7EC4-47AD-9D06-FA33BBE47062}">
      <dgm:prSet/>
      <dgm:spPr/>
      <dgm:t>
        <a:bodyPr/>
        <a:lstStyle/>
        <a:p>
          <a:endParaRPr lang="en-US"/>
        </a:p>
      </dgm:t>
    </dgm:pt>
    <dgm:pt modelId="{49BBEB81-B8E3-4CD8-B3F5-3C3E6CA527C5}" type="sibTrans" cxnId="{9BF155C9-7EC4-47AD-9D06-FA33BBE47062}">
      <dgm:prSet/>
      <dgm:spPr/>
      <dgm:t>
        <a:bodyPr/>
        <a:lstStyle/>
        <a:p>
          <a:endParaRPr lang="en-US"/>
        </a:p>
      </dgm:t>
    </dgm:pt>
    <dgm:pt modelId="{ADBB2023-0D1A-44C7-BA74-341E593784E5}">
      <dgm:prSet phldrT="[Text]" custT="1"/>
      <dgm:spPr>
        <a:solidFill>
          <a:srgbClr val="014976"/>
        </a:solidFill>
      </dgm:spPr>
      <dgm:t>
        <a:bodyPr/>
        <a:lstStyle/>
        <a:p>
          <a:pPr algn="ctr" rtl="1"/>
          <a:r>
            <a:rPr lang="ar-KW" sz="1500" dirty="0" smtClean="0">
              <a:cs typeface="mohammad bold art 1" pitchFamily="2" charset="-78"/>
            </a:rPr>
            <a:t>خدمة </a:t>
          </a:r>
          <a:r>
            <a:rPr lang="ar-KW" sz="1500" b="0" dirty="0" smtClean="0">
              <a:cs typeface="mohammad bold art 1" pitchFamily="2" charset="-78"/>
            </a:rPr>
            <a:t>نموذج</a:t>
          </a:r>
          <a:r>
            <a:rPr lang="ar-KW" sz="1500" b="0" i="0" u="none" dirty="0" smtClean="0"/>
            <a:t> </a:t>
          </a:r>
          <a:r>
            <a:rPr lang="ar-KW" sz="1500" b="0" dirty="0" smtClean="0">
              <a:cs typeface="mohammad bold art 1" pitchFamily="2" charset="-78"/>
            </a:rPr>
            <a:t>طلب تسجيل مكتب تدقيق شرعي خارجي</a:t>
          </a:r>
          <a:endParaRPr lang="en-US" sz="1500" b="0" dirty="0">
            <a:cs typeface="mohammad bold art 1" pitchFamily="2" charset="-78"/>
          </a:endParaRPr>
        </a:p>
      </dgm:t>
    </dgm:pt>
    <dgm:pt modelId="{A01E93DD-BA8A-4E63-A792-29BF861F2001}" type="parTrans" cxnId="{0FF445A4-0199-498B-984A-98642AD9800E}">
      <dgm:prSet/>
      <dgm:spPr/>
      <dgm:t>
        <a:bodyPr/>
        <a:lstStyle/>
        <a:p>
          <a:endParaRPr lang="en-US"/>
        </a:p>
      </dgm:t>
    </dgm:pt>
    <dgm:pt modelId="{DF2F37B6-6909-4A1A-B560-A258E6E70246}" type="sibTrans" cxnId="{0FF445A4-0199-498B-984A-98642AD9800E}">
      <dgm:prSet/>
      <dgm:spPr/>
      <dgm:t>
        <a:bodyPr/>
        <a:lstStyle/>
        <a:p>
          <a:endParaRPr lang="en-US"/>
        </a:p>
      </dgm:t>
    </dgm:pt>
    <dgm:pt modelId="{F49CB18F-9DCC-4252-B4EF-447A3008395B}">
      <dgm:prSet phldrT="[Text]" custT="1"/>
      <dgm:spPr>
        <a:solidFill>
          <a:srgbClr val="014976"/>
        </a:solidFill>
      </dgm:spPr>
      <dgm:t>
        <a:bodyPr/>
        <a:lstStyle/>
        <a:p>
          <a:pPr algn="ctr" rtl="1"/>
          <a:r>
            <a:rPr lang="ar-KW" sz="1500" dirty="0" smtClean="0">
              <a:cs typeface="mohammad bold art 1" pitchFamily="2" charset="-78"/>
            </a:rPr>
            <a:t>خدمة البيانات الأساسية</a:t>
          </a:r>
          <a:endParaRPr lang="en-US" sz="1500" dirty="0">
            <a:cs typeface="mohammad bold art 1" pitchFamily="2" charset="-78"/>
          </a:endParaRPr>
        </a:p>
      </dgm:t>
    </dgm:pt>
    <dgm:pt modelId="{9759FEEA-5754-456C-9762-8CC04DBCD301}" type="parTrans" cxnId="{686D8C54-E91C-40C7-A7D0-270AC87E1087}">
      <dgm:prSet/>
      <dgm:spPr/>
      <dgm:t>
        <a:bodyPr/>
        <a:lstStyle/>
        <a:p>
          <a:endParaRPr lang="en-US"/>
        </a:p>
      </dgm:t>
    </dgm:pt>
    <dgm:pt modelId="{7241B40A-F11A-41A7-A906-E38A0152D9AE}" type="sibTrans" cxnId="{686D8C54-E91C-40C7-A7D0-270AC87E1087}">
      <dgm:prSet/>
      <dgm:spPr/>
      <dgm:t>
        <a:bodyPr/>
        <a:lstStyle/>
        <a:p>
          <a:endParaRPr lang="en-US"/>
        </a:p>
      </dgm:t>
    </dgm:pt>
    <dgm:pt modelId="{0E56613A-F7F7-4F1D-BDBC-BB0DB1964E03}">
      <dgm:prSet phldrT="[Text]" custT="1"/>
      <dgm:spPr>
        <a:solidFill>
          <a:srgbClr val="014976"/>
        </a:solidFill>
      </dgm:spPr>
      <dgm:t>
        <a:bodyPr/>
        <a:lstStyle/>
        <a:p>
          <a:pPr algn="ctr" rtl="1"/>
          <a:r>
            <a:rPr lang="ar-KW" sz="1500" b="0" dirty="0" smtClean="0">
              <a:cs typeface="mohammad bold art 1" pitchFamily="2" charset="-78"/>
            </a:rPr>
            <a:t>خدمات تسجيل المناصب والوظائف واجبة التسجيل</a:t>
          </a:r>
          <a:endParaRPr lang="en-US" sz="1500" dirty="0">
            <a:cs typeface="mohammad bold art 1" pitchFamily="2" charset="-78"/>
          </a:endParaRPr>
        </a:p>
      </dgm:t>
    </dgm:pt>
    <dgm:pt modelId="{2AADB604-53A5-412D-948D-661377F2A2D6}" type="parTrans" cxnId="{D53CA079-7E6C-4081-B868-23DF7A3D703A}">
      <dgm:prSet/>
      <dgm:spPr/>
      <dgm:t>
        <a:bodyPr/>
        <a:lstStyle/>
        <a:p>
          <a:endParaRPr lang="en-US"/>
        </a:p>
      </dgm:t>
    </dgm:pt>
    <dgm:pt modelId="{2BCC9CDE-832C-44EB-816D-41DDB15C22CB}" type="sibTrans" cxnId="{D53CA079-7E6C-4081-B868-23DF7A3D703A}">
      <dgm:prSet/>
      <dgm:spPr/>
      <dgm:t>
        <a:bodyPr/>
        <a:lstStyle/>
        <a:p>
          <a:endParaRPr lang="en-US"/>
        </a:p>
      </dgm:t>
    </dgm:pt>
    <dgm:pt modelId="{BEE47C5B-B341-432D-8792-4DE3627C8F5B}">
      <dgm:prSet phldrT="[Text]" custT="1"/>
      <dgm:spPr>
        <a:solidFill>
          <a:srgbClr val="014976"/>
        </a:solidFill>
      </dgm:spPr>
      <dgm:t>
        <a:bodyPr/>
        <a:lstStyle/>
        <a:p>
          <a:pPr algn="ctr" rtl="1"/>
          <a:r>
            <a:rPr lang="ar-KW" sz="1500" b="0" dirty="0" smtClean="0">
              <a:cs typeface="mohammad bold art 1" pitchFamily="2" charset="-78"/>
            </a:rPr>
            <a:t>خدمات إلغاء تسجيل المناصب والوظائف واجبة التسجيل</a:t>
          </a:r>
          <a:endParaRPr lang="en-US" sz="1500" dirty="0">
            <a:cs typeface="mohammad bold art 1" pitchFamily="2" charset="-78"/>
          </a:endParaRPr>
        </a:p>
      </dgm:t>
    </dgm:pt>
    <dgm:pt modelId="{E4C53640-82F2-4862-8556-3DDDFEDEFBFE}" type="parTrans" cxnId="{56701CA3-41DA-4F9E-A33D-5F19E15D6A9E}">
      <dgm:prSet/>
      <dgm:spPr/>
      <dgm:t>
        <a:bodyPr/>
        <a:lstStyle/>
        <a:p>
          <a:endParaRPr lang="en-US"/>
        </a:p>
      </dgm:t>
    </dgm:pt>
    <dgm:pt modelId="{9FA7A1B3-10A4-46AF-9DE2-00E065D565C3}" type="sibTrans" cxnId="{56701CA3-41DA-4F9E-A33D-5F19E15D6A9E}">
      <dgm:prSet/>
      <dgm:spPr/>
      <dgm:t>
        <a:bodyPr/>
        <a:lstStyle/>
        <a:p>
          <a:endParaRPr lang="en-US"/>
        </a:p>
      </dgm:t>
    </dgm:pt>
    <dgm:pt modelId="{9B8716F3-4C40-4613-91B6-66D8EB6A8697}" type="pres">
      <dgm:prSet presAssocID="{1F8C800A-120D-455A-A2D9-8CC6268E35E7}" presName="linear" presStyleCnt="0">
        <dgm:presLayoutVars>
          <dgm:animLvl val="lvl"/>
          <dgm:resizeHandles val="exact"/>
        </dgm:presLayoutVars>
      </dgm:prSet>
      <dgm:spPr/>
      <dgm:t>
        <a:bodyPr/>
        <a:lstStyle/>
        <a:p>
          <a:endParaRPr lang="en-US"/>
        </a:p>
      </dgm:t>
    </dgm:pt>
    <dgm:pt modelId="{4D76705F-66E9-4476-888D-D70C98701547}" type="pres">
      <dgm:prSet presAssocID="{7401E0CB-97F6-4688-AF08-436386B5499E}" presName="parentText" presStyleLbl="node1" presStyleIdx="0" presStyleCnt="6" custLinFactY="5459" custLinFactNeighborY="100000">
        <dgm:presLayoutVars>
          <dgm:chMax val="0"/>
          <dgm:bulletEnabled val="1"/>
        </dgm:presLayoutVars>
      </dgm:prSet>
      <dgm:spPr/>
      <dgm:t>
        <a:bodyPr/>
        <a:lstStyle/>
        <a:p>
          <a:endParaRPr lang="en-US"/>
        </a:p>
      </dgm:t>
    </dgm:pt>
    <dgm:pt modelId="{A90DB1A0-C64A-4E52-A4C8-F66CFA8FFD42}" type="pres">
      <dgm:prSet presAssocID="{9A378ED7-9224-4F7B-9F09-B365CF034488}" presName="spacer" presStyleCnt="0"/>
      <dgm:spPr/>
    </dgm:pt>
    <dgm:pt modelId="{10FE7B5C-D19A-485B-B4FF-81EFAB54B65D}" type="pres">
      <dgm:prSet presAssocID="{0E56613A-F7F7-4F1D-BDBC-BB0DB1964E03}" presName="parentText" presStyleLbl="node1" presStyleIdx="1" presStyleCnt="6" custLinFactY="3523" custLinFactNeighborX="9338" custLinFactNeighborY="100000">
        <dgm:presLayoutVars>
          <dgm:chMax val="0"/>
          <dgm:bulletEnabled val="1"/>
        </dgm:presLayoutVars>
      </dgm:prSet>
      <dgm:spPr/>
      <dgm:t>
        <a:bodyPr/>
        <a:lstStyle/>
        <a:p>
          <a:endParaRPr lang="en-US"/>
        </a:p>
      </dgm:t>
    </dgm:pt>
    <dgm:pt modelId="{04BAF7E9-1017-445F-83E3-F0C4C0EB630B}" type="pres">
      <dgm:prSet presAssocID="{2BCC9CDE-832C-44EB-816D-41DDB15C22CB}" presName="spacer" presStyleCnt="0"/>
      <dgm:spPr/>
    </dgm:pt>
    <dgm:pt modelId="{F2837D96-8674-49D5-9909-652BC927E294}" type="pres">
      <dgm:prSet presAssocID="{BEE47C5B-B341-432D-8792-4DE3627C8F5B}" presName="parentText" presStyleLbl="node1" presStyleIdx="2" presStyleCnt="6" custLinFactY="1286" custLinFactNeighborY="100000">
        <dgm:presLayoutVars>
          <dgm:chMax val="0"/>
          <dgm:bulletEnabled val="1"/>
        </dgm:presLayoutVars>
      </dgm:prSet>
      <dgm:spPr/>
      <dgm:t>
        <a:bodyPr/>
        <a:lstStyle/>
        <a:p>
          <a:endParaRPr lang="en-US"/>
        </a:p>
      </dgm:t>
    </dgm:pt>
    <dgm:pt modelId="{E25B2C39-947F-499A-AD14-5A48FE859CE0}" type="pres">
      <dgm:prSet presAssocID="{9FA7A1B3-10A4-46AF-9DE2-00E065D565C3}" presName="spacer" presStyleCnt="0"/>
      <dgm:spPr/>
    </dgm:pt>
    <dgm:pt modelId="{CA2586B6-0AA7-488A-9974-7AEDDB1D03F1}" type="pres">
      <dgm:prSet presAssocID="{DA3BC31B-9932-46E3-BB1C-3E421D552D34}" presName="parentText" presStyleLbl="node1" presStyleIdx="3" presStyleCnt="6" custLinFactNeighborY="97731">
        <dgm:presLayoutVars>
          <dgm:chMax val="0"/>
          <dgm:bulletEnabled val="1"/>
        </dgm:presLayoutVars>
      </dgm:prSet>
      <dgm:spPr/>
      <dgm:t>
        <a:bodyPr/>
        <a:lstStyle/>
        <a:p>
          <a:endParaRPr lang="en-US"/>
        </a:p>
      </dgm:t>
    </dgm:pt>
    <dgm:pt modelId="{4E7F51C5-3357-474E-AD1C-B96925121567}" type="pres">
      <dgm:prSet presAssocID="{49BBEB81-B8E3-4CD8-B3F5-3C3E6CA527C5}" presName="spacer" presStyleCnt="0"/>
      <dgm:spPr/>
    </dgm:pt>
    <dgm:pt modelId="{FEF42E13-1DC4-43F6-9E7A-1FF109843F7A}" type="pres">
      <dgm:prSet presAssocID="{ADBB2023-0D1A-44C7-BA74-341E593784E5}" presName="parentText" presStyleLbl="node1" presStyleIdx="4" presStyleCnt="6" custLinFactNeighborY="72563">
        <dgm:presLayoutVars>
          <dgm:chMax val="0"/>
          <dgm:bulletEnabled val="1"/>
        </dgm:presLayoutVars>
      </dgm:prSet>
      <dgm:spPr/>
      <dgm:t>
        <a:bodyPr/>
        <a:lstStyle/>
        <a:p>
          <a:endParaRPr lang="en-US"/>
        </a:p>
      </dgm:t>
    </dgm:pt>
    <dgm:pt modelId="{3B749CB2-93E5-4610-8669-2247F8F02F7B}" type="pres">
      <dgm:prSet presAssocID="{DF2F37B6-6909-4A1A-B560-A258E6E70246}" presName="spacer" presStyleCnt="0"/>
      <dgm:spPr/>
    </dgm:pt>
    <dgm:pt modelId="{9735C702-A473-4111-9876-39C463F78215}" type="pres">
      <dgm:prSet presAssocID="{F49CB18F-9DCC-4252-B4EF-447A3008395B}" presName="parentText" presStyleLbl="node1" presStyleIdx="5" presStyleCnt="6" custLinFactY="12285" custLinFactNeighborY="100000">
        <dgm:presLayoutVars>
          <dgm:chMax val="0"/>
          <dgm:bulletEnabled val="1"/>
        </dgm:presLayoutVars>
      </dgm:prSet>
      <dgm:spPr/>
      <dgm:t>
        <a:bodyPr/>
        <a:lstStyle/>
        <a:p>
          <a:endParaRPr lang="en-US"/>
        </a:p>
      </dgm:t>
    </dgm:pt>
  </dgm:ptLst>
  <dgm:cxnLst>
    <dgm:cxn modelId="{30B252B8-A6B4-46E1-9253-775EF0718422}" type="presOf" srcId="{1F8C800A-120D-455A-A2D9-8CC6268E35E7}" destId="{9B8716F3-4C40-4613-91B6-66D8EB6A8697}" srcOrd="0" destOrd="0" presId="urn:microsoft.com/office/officeart/2005/8/layout/vList2"/>
    <dgm:cxn modelId="{54444C7E-A641-44BB-AE8C-2996CD509F77}" type="presOf" srcId="{DA3BC31B-9932-46E3-BB1C-3E421D552D34}" destId="{CA2586B6-0AA7-488A-9974-7AEDDB1D03F1}" srcOrd="0" destOrd="0" presId="urn:microsoft.com/office/officeart/2005/8/layout/vList2"/>
    <dgm:cxn modelId="{686D8C54-E91C-40C7-A7D0-270AC87E1087}" srcId="{1F8C800A-120D-455A-A2D9-8CC6268E35E7}" destId="{F49CB18F-9DCC-4252-B4EF-447A3008395B}" srcOrd="5" destOrd="0" parTransId="{9759FEEA-5754-456C-9762-8CC04DBCD301}" sibTransId="{7241B40A-F11A-41A7-A906-E38A0152D9AE}"/>
    <dgm:cxn modelId="{8DCFC76D-12FA-4DA2-8E08-FCA7EB49406F}" type="presOf" srcId="{F49CB18F-9DCC-4252-B4EF-447A3008395B}" destId="{9735C702-A473-4111-9876-39C463F78215}" srcOrd="0" destOrd="0" presId="urn:microsoft.com/office/officeart/2005/8/layout/vList2"/>
    <dgm:cxn modelId="{9BF155C9-7EC4-47AD-9D06-FA33BBE47062}" srcId="{1F8C800A-120D-455A-A2D9-8CC6268E35E7}" destId="{DA3BC31B-9932-46E3-BB1C-3E421D552D34}" srcOrd="3" destOrd="0" parTransId="{32F2A752-1A53-4EC4-896A-08C4BA5389B9}" sibTransId="{49BBEB81-B8E3-4CD8-B3F5-3C3E6CA527C5}"/>
    <dgm:cxn modelId="{D53CA079-7E6C-4081-B868-23DF7A3D703A}" srcId="{1F8C800A-120D-455A-A2D9-8CC6268E35E7}" destId="{0E56613A-F7F7-4F1D-BDBC-BB0DB1964E03}" srcOrd="1" destOrd="0" parTransId="{2AADB604-53A5-412D-948D-661377F2A2D6}" sibTransId="{2BCC9CDE-832C-44EB-816D-41DDB15C22CB}"/>
    <dgm:cxn modelId="{ADE4AE13-49FC-4E39-B027-04B93163D488}" srcId="{1F8C800A-120D-455A-A2D9-8CC6268E35E7}" destId="{7401E0CB-97F6-4688-AF08-436386B5499E}" srcOrd="0" destOrd="0" parTransId="{67662A8A-66A9-4819-862C-CE0CE329E646}" sibTransId="{9A378ED7-9224-4F7B-9F09-B365CF034488}"/>
    <dgm:cxn modelId="{202D7546-3C87-42B9-86F3-404701B256BF}" type="presOf" srcId="{0E56613A-F7F7-4F1D-BDBC-BB0DB1964E03}" destId="{10FE7B5C-D19A-485B-B4FF-81EFAB54B65D}" srcOrd="0" destOrd="0" presId="urn:microsoft.com/office/officeart/2005/8/layout/vList2"/>
    <dgm:cxn modelId="{0FF445A4-0199-498B-984A-98642AD9800E}" srcId="{1F8C800A-120D-455A-A2D9-8CC6268E35E7}" destId="{ADBB2023-0D1A-44C7-BA74-341E593784E5}" srcOrd="4" destOrd="0" parTransId="{A01E93DD-BA8A-4E63-A792-29BF861F2001}" sibTransId="{DF2F37B6-6909-4A1A-B560-A258E6E70246}"/>
    <dgm:cxn modelId="{A3833DED-25F1-4270-B625-F506BA0CF765}" type="presOf" srcId="{ADBB2023-0D1A-44C7-BA74-341E593784E5}" destId="{FEF42E13-1DC4-43F6-9E7A-1FF109843F7A}" srcOrd="0" destOrd="0" presId="urn:microsoft.com/office/officeart/2005/8/layout/vList2"/>
    <dgm:cxn modelId="{FE6DDCD9-C59F-459A-AAA8-E138FA6F193D}" type="presOf" srcId="{BEE47C5B-B341-432D-8792-4DE3627C8F5B}" destId="{F2837D96-8674-49D5-9909-652BC927E294}" srcOrd="0" destOrd="0" presId="urn:microsoft.com/office/officeart/2005/8/layout/vList2"/>
    <dgm:cxn modelId="{BF9B534B-8B67-432A-842E-265AF0BC8068}" type="presOf" srcId="{7401E0CB-97F6-4688-AF08-436386B5499E}" destId="{4D76705F-66E9-4476-888D-D70C98701547}" srcOrd="0" destOrd="0" presId="urn:microsoft.com/office/officeart/2005/8/layout/vList2"/>
    <dgm:cxn modelId="{56701CA3-41DA-4F9E-A33D-5F19E15D6A9E}" srcId="{1F8C800A-120D-455A-A2D9-8CC6268E35E7}" destId="{BEE47C5B-B341-432D-8792-4DE3627C8F5B}" srcOrd="2" destOrd="0" parTransId="{E4C53640-82F2-4862-8556-3DDDFEDEFBFE}" sibTransId="{9FA7A1B3-10A4-46AF-9DE2-00E065D565C3}"/>
    <dgm:cxn modelId="{0F56F621-BB02-4AEE-B9E8-12BA66A3A8EB}" type="presParOf" srcId="{9B8716F3-4C40-4613-91B6-66D8EB6A8697}" destId="{4D76705F-66E9-4476-888D-D70C98701547}" srcOrd="0" destOrd="0" presId="urn:microsoft.com/office/officeart/2005/8/layout/vList2"/>
    <dgm:cxn modelId="{4DA634A9-4146-478A-9D17-A8EF5B24E82E}" type="presParOf" srcId="{9B8716F3-4C40-4613-91B6-66D8EB6A8697}" destId="{A90DB1A0-C64A-4E52-A4C8-F66CFA8FFD42}" srcOrd="1" destOrd="0" presId="urn:microsoft.com/office/officeart/2005/8/layout/vList2"/>
    <dgm:cxn modelId="{F56258A1-3AFE-4E13-AC35-C84FCF8B1E95}" type="presParOf" srcId="{9B8716F3-4C40-4613-91B6-66D8EB6A8697}" destId="{10FE7B5C-D19A-485B-B4FF-81EFAB54B65D}" srcOrd="2" destOrd="0" presId="urn:microsoft.com/office/officeart/2005/8/layout/vList2"/>
    <dgm:cxn modelId="{893E3660-FD4B-4F47-B0D2-8A6C59F75241}" type="presParOf" srcId="{9B8716F3-4C40-4613-91B6-66D8EB6A8697}" destId="{04BAF7E9-1017-445F-83E3-F0C4C0EB630B}" srcOrd="3" destOrd="0" presId="urn:microsoft.com/office/officeart/2005/8/layout/vList2"/>
    <dgm:cxn modelId="{50FE93A4-AEA4-4E0D-BA38-7C6F5C673803}" type="presParOf" srcId="{9B8716F3-4C40-4613-91B6-66D8EB6A8697}" destId="{F2837D96-8674-49D5-9909-652BC927E294}" srcOrd="4" destOrd="0" presId="urn:microsoft.com/office/officeart/2005/8/layout/vList2"/>
    <dgm:cxn modelId="{82086625-F5BB-49B5-92C0-33A9E2C1AE30}" type="presParOf" srcId="{9B8716F3-4C40-4613-91B6-66D8EB6A8697}" destId="{E25B2C39-947F-499A-AD14-5A48FE859CE0}" srcOrd="5" destOrd="0" presId="urn:microsoft.com/office/officeart/2005/8/layout/vList2"/>
    <dgm:cxn modelId="{4ECD072E-7512-44E7-831B-484C71AD15EA}" type="presParOf" srcId="{9B8716F3-4C40-4613-91B6-66D8EB6A8697}" destId="{CA2586B6-0AA7-488A-9974-7AEDDB1D03F1}" srcOrd="6" destOrd="0" presId="urn:microsoft.com/office/officeart/2005/8/layout/vList2"/>
    <dgm:cxn modelId="{EB5AC0E4-C665-4D6A-9E3D-3FCBB65890AA}" type="presParOf" srcId="{9B8716F3-4C40-4613-91B6-66D8EB6A8697}" destId="{4E7F51C5-3357-474E-AD1C-B96925121567}" srcOrd="7" destOrd="0" presId="urn:microsoft.com/office/officeart/2005/8/layout/vList2"/>
    <dgm:cxn modelId="{0816F7B5-164D-4402-AD12-779896B81459}" type="presParOf" srcId="{9B8716F3-4C40-4613-91B6-66D8EB6A8697}" destId="{FEF42E13-1DC4-43F6-9E7A-1FF109843F7A}" srcOrd="8" destOrd="0" presId="urn:microsoft.com/office/officeart/2005/8/layout/vList2"/>
    <dgm:cxn modelId="{C482B323-B41E-4AE6-A910-9837904C9642}" type="presParOf" srcId="{9B8716F3-4C40-4613-91B6-66D8EB6A8697}" destId="{3B749CB2-93E5-4610-8669-2247F8F02F7B}" srcOrd="9" destOrd="0" presId="urn:microsoft.com/office/officeart/2005/8/layout/vList2"/>
    <dgm:cxn modelId="{0D9B965E-D802-4028-9F25-F5CA3445C5DA}" type="presParOf" srcId="{9B8716F3-4C40-4613-91B6-66D8EB6A8697}" destId="{9735C702-A473-4111-9876-39C463F78215}"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AB88B3-5897-4A1F-BBCB-EFB45A479BA8}" type="doc">
      <dgm:prSet loTypeId="urn:microsoft.com/office/officeart/2005/8/layout/radial4" loCatId="relationship" qsTypeId="urn:microsoft.com/office/officeart/2005/8/quickstyle/simple5" qsCatId="simple" csTypeId="urn:microsoft.com/office/officeart/2005/8/colors/colorful4" csCatId="colorful" phldr="1"/>
      <dgm:spPr/>
      <dgm:t>
        <a:bodyPr/>
        <a:lstStyle/>
        <a:p>
          <a:endParaRPr lang="en-US"/>
        </a:p>
      </dgm:t>
    </dgm:pt>
    <dgm:pt modelId="{B4D7BC7E-C077-42B2-8D98-A6C1F9E2B9E8}">
      <dgm:prSet phldrT="[Text]"/>
      <dgm:spPr>
        <a:solidFill>
          <a:schemeClr val="accent1">
            <a:lumMod val="75000"/>
          </a:schemeClr>
        </a:solidFill>
      </dgm:spPr>
      <dgm:t>
        <a:bodyPr/>
        <a:lstStyle/>
        <a:p>
          <a:r>
            <a:rPr lang="ar-KW" dirty="0"/>
            <a:t>الأشخاص المسجلون</a:t>
          </a:r>
          <a:endParaRPr lang="en-US" dirty="0"/>
        </a:p>
      </dgm:t>
    </dgm:pt>
    <dgm:pt modelId="{882E77A7-2D21-4BE7-B620-13F65DE06A16}" type="parTrans" cxnId="{AD177E2C-76B0-4E85-9641-EBFCEA7921E1}">
      <dgm:prSet/>
      <dgm:spPr/>
      <dgm:t>
        <a:bodyPr/>
        <a:lstStyle/>
        <a:p>
          <a:endParaRPr lang="en-US"/>
        </a:p>
      </dgm:t>
    </dgm:pt>
    <dgm:pt modelId="{4CB01764-AFF0-4737-A76E-3D6D26DAC884}" type="sibTrans" cxnId="{AD177E2C-76B0-4E85-9641-EBFCEA7921E1}">
      <dgm:prSet/>
      <dgm:spPr/>
      <dgm:t>
        <a:bodyPr/>
        <a:lstStyle/>
        <a:p>
          <a:endParaRPr lang="en-US"/>
        </a:p>
      </dgm:t>
    </dgm:pt>
    <dgm:pt modelId="{6E37304B-730D-49EB-843A-8CE7A493E2F5}">
      <dgm:prSet phldrT="[Text]"/>
      <dgm:spPr>
        <a:solidFill>
          <a:schemeClr val="accent1">
            <a:lumMod val="50000"/>
          </a:schemeClr>
        </a:solidFill>
      </dgm:spPr>
      <dgm:t>
        <a:bodyPr/>
        <a:lstStyle/>
        <a:p>
          <a:r>
            <a:rPr lang="ar-KW" dirty="0"/>
            <a:t>المناصب والوظائف واجبة التسجيل</a:t>
          </a:r>
          <a:endParaRPr lang="en-US" dirty="0"/>
        </a:p>
      </dgm:t>
    </dgm:pt>
    <dgm:pt modelId="{B1B21136-F066-4646-9817-65ADD72346E7}" type="parTrans" cxnId="{7F58E132-B81A-46D1-94C6-B4D6701D80E3}">
      <dgm:prSet/>
      <dgm:spPr>
        <a:solidFill>
          <a:schemeClr val="accent1">
            <a:lumMod val="75000"/>
          </a:schemeClr>
        </a:solidFill>
      </dgm:spPr>
      <dgm:t>
        <a:bodyPr/>
        <a:lstStyle/>
        <a:p>
          <a:endParaRPr lang="en-US"/>
        </a:p>
      </dgm:t>
    </dgm:pt>
    <dgm:pt modelId="{294C58C2-AD12-4CD8-A659-44B72A4E0407}" type="sibTrans" cxnId="{7F58E132-B81A-46D1-94C6-B4D6701D80E3}">
      <dgm:prSet/>
      <dgm:spPr/>
      <dgm:t>
        <a:bodyPr/>
        <a:lstStyle/>
        <a:p>
          <a:endParaRPr lang="en-US"/>
        </a:p>
      </dgm:t>
    </dgm:pt>
    <dgm:pt modelId="{DE0C6B99-FC5D-4B4F-A1E7-428493241E75}">
      <dgm:prSet phldrT="[Text]"/>
      <dgm:spPr>
        <a:solidFill>
          <a:schemeClr val="accent1">
            <a:lumMod val="50000"/>
          </a:schemeClr>
        </a:solidFill>
      </dgm:spPr>
      <dgm:t>
        <a:bodyPr/>
        <a:lstStyle/>
        <a:p>
          <a:r>
            <a:rPr lang="ar-KW" dirty="0"/>
            <a:t>مراقبو الحسابات</a:t>
          </a:r>
          <a:endParaRPr lang="en-US" dirty="0"/>
        </a:p>
      </dgm:t>
    </dgm:pt>
    <dgm:pt modelId="{88602DFF-B0F5-4620-A54A-EED6E4C3D79D}" type="parTrans" cxnId="{2FD6E442-D9DC-45C3-8291-51CEC44817DA}">
      <dgm:prSet/>
      <dgm:spPr>
        <a:solidFill>
          <a:schemeClr val="accent1">
            <a:lumMod val="75000"/>
          </a:schemeClr>
        </a:solidFill>
      </dgm:spPr>
      <dgm:t>
        <a:bodyPr/>
        <a:lstStyle/>
        <a:p>
          <a:endParaRPr lang="en-US"/>
        </a:p>
      </dgm:t>
    </dgm:pt>
    <dgm:pt modelId="{30EF8A97-5846-448E-A745-E944A25BE7D8}" type="sibTrans" cxnId="{2FD6E442-D9DC-45C3-8291-51CEC44817DA}">
      <dgm:prSet/>
      <dgm:spPr/>
      <dgm:t>
        <a:bodyPr/>
        <a:lstStyle/>
        <a:p>
          <a:endParaRPr lang="en-US"/>
        </a:p>
      </dgm:t>
    </dgm:pt>
    <dgm:pt modelId="{6C9724CA-46C1-418E-925D-C321EA5C4711}">
      <dgm:prSet phldrT="[Text]"/>
      <dgm:spPr>
        <a:solidFill>
          <a:schemeClr val="accent1">
            <a:lumMod val="50000"/>
          </a:schemeClr>
        </a:solidFill>
      </dgm:spPr>
      <dgm:t>
        <a:bodyPr/>
        <a:lstStyle/>
        <a:p>
          <a:r>
            <a:rPr lang="ar-KW" dirty="0"/>
            <a:t>مكاتب التدقيق الشرعي الخارجي</a:t>
          </a:r>
          <a:endParaRPr lang="en-US" dirty="0"/>
        </a:p>
      </dgm:t>
    </dgm:pt>
    <dgm:pt modelId="{7C2EFADB-4B43-47EA-90B5-6741888472DF}" type="parTrans" cxnId="{291F99E1-3A75-4AAD-AC18-118BDFB3F7E1}">
      <dgm:prSet/>
      <dgm:spPr>
        <a:solidFill>
          <a:schemeClr val="accent1">
            <a:lumMod val="75000"/>
          </a:schemeClr>
        </a:solidFill>
      </dgm:spPr>
      <dgm:t>
        <a:bodyPr/>
        <a:lstStyle/>
        <a:p>
          <a:endParaRPr lang="en-US"/>
        </a:p>
      </dgm:t>
    </dgm:pt>
    <dgm:pt modelId="{31173634-B42F-4383-ABE1-0B6305B9A77E}" type="sibTrans" cxnId="{291F99E1-3A75-4AAD-AC18-118BDFB3F7E1}">
      <dgm:prSet/>
      <dgm:spPr/>
      <dgm:t>
        <a:bodyPr/>
        <a:lstStyle/>
        <a:p>
          <a:endParaRPr lang="en-US"/>
        </a:p>
      </dgm:t>
    </dgm:pt>
    <dgm:pt modelId="{E4BE9AC5-D330-47A5-A72E-6B7897556076}">
      <dgm:prSet phldrT="[Text]"/>
      <dgm:spPr>
        <a:solidFill>
          <a:schemeClr val="accent1">
            <a:lumMod val="50000"/>
          </a:schemeClr>
        </a:solidFill>
      </dgm:spPr>
      <dgm:t>
        <a:bodyPr/>
        <a:lstStyle/>
        <a:p>
          <a:r>
            <a:rPr lang="ar-KW" dirty="0"/>
            <a:t>تعديل البيانات في سجل الأشخاص المرخص لهم</a:t>
          </a:r>
          <a:endParaRPr lang="en-US" dirty="0"/>
        </a:p>
      </dgm:t>
    </dgm:pt>
    <dgm:pt modelId="{220ACCE1-99F7-4CB0-A463-366F57AEC37F}" type="sibTrans" cxnId="{790E3605-2090-4EF5-8C97-0AB248B77E44}">
      <dgm:prSet/>
      <dgm:spPr/>
      <dgm:t>
        <a:bodyPr/>
        <a:lstStyle/>
        <a:p>
          <a:endParaRPr lang="en-US"/>
        </a:p>
      </dgm:t>
    </dgm:pt>
    <dgm:pt modelId="{C835EE39-88B5-43F7-B73A-C5890437CEA4}" type="parTrans" cxnId="{790E3605-2090-4EF5-8C97-0AB248B77E44}">
      <dgm:prSet/>
      <dgm:spPr>
        <a:solidFill>
          <a:schemeClr val="accent1">
            <a:lumMod val="75000"/>
          </a:schemeClr>
        </a:solidFill>
      </dgm:spPr>
      <dgm:t>
        <a:bodyPr/>
        <a:lstStyle/>
        <a:p>
          <a:endParaRPr lang="en-US"/>
        </a:p>
      </dgm:t>
    </dgm:pt>
    <dgm:pt modelId="{AD669821-EFFF-4FC2-A7D1-91CCE8D59FEB}" type="pres">
      <dgm:prSet presAssocID="{C3AB88B3-5897-4A1F-BBCB-EFB45A479BA8}" presName="cycle" presStyleCnt="0">
        <dgm:presLayoutVars>
          <dgm:chMax val="1"/>
          <dgm:dir val="rev"/>
          <dgm:animLvl val="ctr"/>
          <dgm:resizeHandles val="exact"/>
        </dgm:presLayoutVars>
      </dgm:prSet>
      <dgm:spPr/>
      <dgm:t>
        <a:bodyPr/>
        <a:lstStyle/>
        <a:p>
          <a:endParaRPr lang="en-US"/>
        </a:p>
      </dgm:t>
    </dgm:pt>
    <dgm:pt modelId="{AB6D38EE-4ED4-4EAA-8D0F-9CFE8AD5A2C2}" type="pres">
      <dgm:prSet presAssocID="{B4D7BC7E-C077-42B2-8D98-A6C1F9E2B9E8}" presName="centerShape" presStyleLbl="node0" presStyleIdx="0" presStyleCnt="1"/>
      <dgm:spPr/>
      <dgm:t>
        <a:bodyPr/>
        <a:lstStyle/>
        <a:p>
          <a:endParaRPr lang="en-US"/>
        </a:p>
      </dgm:t>
    </dgm:pt>
    <dgm:pt modelId="{5246FDDB-DB3A-428A-8DCF-54B9D5D02BBA}" type="pres">
      <dgm:prSet presAssocID="{B1B21136-F066-4646-9817-65ADD72346E7}" presName="parTrans" presStyleLbl="bgSibTrans2D1" presStyleIdx="0" presStyleCnt="4"/>
      <dgm:spPr/>
      <dgm:t>
        <a:bodyPr/>
        <a:lstStyle/>
        <a:p>
          <a:endParaRPr lang="en-US"/>
        </a:p>
      </dgm:t>
    </dgm:pt>
    <dgm:pt modelId="{E38ABFD7-5572-4047-97BE-C3D4D2813C80}" type="pres">
      <dgm:prSet presAssocID="{6E37304B-730D-49EB-843A-8CE7A493E2F5}" presName="node" presStyleLbl="node1" presStyleIdx="0" presStyleCnt="4">
        <dgm:presLayoutVars>
          <dgm:bulletEnabled val="1"/>
        </dgm:presLayoutVars>
      </dgm:prSet>
      <dgm:spPr/>
      <dgm:t>
        <a:bodyPr/>
        <a:lstStyle/>
        <a:p>
          <a:endParaRPr lang="en-US"/>
        </a:p>
      </dgm:t>
    </dgm:pt>
    <dgm:pt modelId="{DC35CCB8-5649-4377-A695-8031C9CC1C56}" type="pres">
      <dgm:prSet presAssocID="{C835EE39-88B5-43F7-B73A-C5890437CEA4}" presName="parTrans" presStyleLbl="bgSibTrans2D1" presStyleIdx="1" presStyleCnt="4"/>
      <dgm:spPr/>
      <dgm:t>
        <a:bodyPr/>
        <a:lstStyle/>
        <a:p>
          <a:endParaRPr lang="en-US"/>
        </a:p>
      </dgm:t>
    </dgm:pt>
    <dgm:pt modelId="{CD11C5EE-00BD-4A94-B5F5-23A63B0D3412}" type="pres">
      <dgm:prSet presAssocID="{E4BE9AC5-D330-47A5-A72E-6B7897556076}" presName="node" presStyleLbl="node1" presStyleIdx="1" presStyleCnt="4">
        <dgm:presLayoutVars>
          <dgm:bulletEnabled val="1"/>
        </dgm:presLayoutVars>
      </dgm:prSet>
      <dgm:spPr/>
      <dgm:t>
        <a:bodyPr/>
        <a:lstStyle/>
        <a:p>
          <a:endParaRPr lang="en-US"/>
        </a:p>
      </dgm:t>
    </dgm:pt>
    <dgm:pt modelId="{4742DE60-33A2-4464-91AD-82E7F9AB33C0}" type="pres">
      <dgm:prSet presAssocID="{88602DFF-B0F5-4620-A54A-EED6E4C3D79D}" presName="parTrans" presStyleLbl="bgSibTrans2D1" presStyleIdx="2" presStyleCnt="4"/>
      <dgm:spPr/>
      <dgm:t>
        <a:bodyPr/>
        <a:lstStyle/>
        <a:p>
          <a:endParaRPr lang="en-US"/>
        </a:p>
      </dgm:t>
    </dgm:pt>
    <dgm:pt modelId="{1B0CC306-2815-45B8-B9C3-0863F0C3EAEA}" type="pres">
      <dgm:prSet presAssocID="{DE0C6B99-FC5D-4B4F-A1E7-428493241E75}" presName="node" presStyleLbl="node1" presStyleIdx="2" presStyleCnt="4">
        <dgm:presLayoutVars>
          <dgm:bulletEnabled val="1"/>
        </dgm:presLayoutVars>
      </dgm:prSet>
      <dgm:spPr/>
      <dgm:t>
        <a:bodyPr/>
        <a:lstStyle/>
        <a:p>
          <a:endParaRPr lang="en-US"/>
        </a:p>
      </dgm:t>
    </dgm:pt>
    <dgm:pt modelId="{EE67D5E6-5384-4AC6-82BD-653D4D73A807}" type="pres">
      <dgm:prSet presAssocID="{7C2EFADB-4B43-47EA-90B5-6741888472DF}" presName="parTrans" presStyleLbl="bgSibTrans2D1" presStyleIdx="3" presStyleCnt="4"/>
      <dgm:spPr/>
      <dgm:t>
        <a:bodyPr/>
        <a:lstStyle/>
        <a:p>
          <a:endParaRPr lang="en-US"/>
        </a:p>
      </dgm:t>
    </dgm:pt>
    <dgm:pt modelId="{5E3F5263-418E-40E6-8AF2-D3223F48CBF2}" type="pres">
      <dgm:prSet presAssocID="{6C9724CA-46C1-418E-925D-C321EA5C4711}" presName="node" presStyleLbl="node1" presStyleIdx="3" presStyleCnt="4">
        <dgm:presLayoutVars>
          <dgm:bulletEnabled val="1"/>
        </dgm:presLayoutVars>
      </dgm:prSet>
      <dgm:spPr/>
      <dgm:t>
        <a:bodyPr/>
        <a:lstStyle/>
        <a:p>
          <a:endParaRPr lang="en-US"/>
        </a:p>
      </dgm:t>
    </dgm:pt>
  </dgm:ptLst>
  <dgm:cxnLst>
    <dgm:cxn modelId="{790E3605-2090-4EF5-8C97-0AB248B77E44}" srcId="{B4D7BC7E-C077-42B2-8D98-A6C1F9E2B9E8}" destId="{E4BE9AC5-D330-47A5-A72E-6B7897556076}" srcOrd="1" destOrd="0" parTransId="{C835EE39-88B5-43F7-B73A-C5890437CEA4}" sibTransId="{220ACCE1-99F7-4CB0-A463-366F57AEC37F}"/>
    <dgm:cxn modelId="{AD177E2C-76B0-4E85-9641-EBFCEA7921E1}" srcId="{C3AB88B3-5897-4A1F-BBCB-EFB45A479BA8}" destId="{B4D7BC7E-C077-42B2-8D98-A6C1F9E2B9E8}" srcOrd="0" destOrd="0" parTransId="{882E77A7-2D21-4BE7-B620-13F65DE06A16}" sibTransId="{4CB01764-AFF0-4737-A76E-3D6D26DAC884}"/>
    <dgm:cxn modelId="{1D62F6D0-0F9D-4AD5-836C-10AB7A1FF7AD}" type="presOf" srcId="{6E37304B-730D-49EB-843A-8CE7A493E2F5}" destId="{E38ABFD7-5572-4047-97BE-C3D4D2813C80}" srcOrd="0" destOrd="0" presId="urn:microsoft.com/office/officeart/2005/8/layout/radial4"/>
    <dgm:cxn modelId="{742A9454-2E4E-4AC7-920F-3DEC33C9EDB8}" type="presOf" srcId="{C3AB88B3-5897-4A1F-BBCB-EFB45A479BA8}" destId="{AD669821-EFFF-4FC2-A7D1-91CCE8D59FEB}" srcOrd="0" destOrd="0" presId="urn:microsoft.com/office/officeart/2005/8/layout/radial4"/>
    <dgm:cxn modelId="{2FD6E442-D9DC-45C3-8291-51CEC44817DA}" srcId="{B4D7BC7E-C077-42B2-8D98-A6C1F9E2B9E8}" destId="{DE0C6B99-FC5D-4B4F-A1E7-428493241E75}" srcOrd="2" destOrd="0" parTransId="{88602DFF-B0F5-4620-A54A-EED6E4C3D79D}" sibTransId="{30EF8A97-5846-448E-A745-E944A25BE7D8}"/>
    <dgm:cxn modelId="{7487315A-27BB-4AE1-8BE4-958FEA843866}" type="presOf" srcId="{C835EE39-88B5-43F7-B73A-C5890437CEA4}" destId="{DC35CCB8-5649-4377-A695-8031C9CC1C56}" srcOrd="0" destOrd="0" presId="urn:microsoft.com/office/officeart/2005/8/layout/radial4"/>
    <dgm:cxn modelId="{7F58E132-B81A-46D1-94C6-B4D6701D80E3}" srcId="{B4D7BC7E-C077-42B2-8D98-A6C1F9E2B9E8}" destId="{6E37304B-730D-49EB-843A-8CE7A493E2F5}" srcOrd="0" destOrd="0" parTransId="{B1B21136-F066-4646-9817-65ADD72346E7}" sibTransId="{294C58C2-AD12-4CD8-A659-44B72A4E0407}"/>
    <dgm:cxn modelId="{64334104-AFBC-433E-BFC9-C1FF03F2B7F5}" type="presOf" srcId="{88602DFF-B0F5-4620-A54A-EED6E4C3D79D}" destId="{4742DE60-33A2-4464-91AD-82E7F9AB33C0}" srcOrd="0" destOrd="0" presId="urn:microsoft.com/office/officeart/2005/8/layout/radial4"/>
    <dgm:cxn modelId="{3541DADF-2E41-4F3F-A79A-CABC4C048119}" type="presOf" srcId="{7C2EFADB-4B43-47EA-90B5-6741888472DF}" destId="{EE67D5E6-5384-4AC6-82BD-653D4D73A807}" srcOrd="0" destOrd="0" presId="urn:microsoft.com/office/officeart/2005/8/layout/radial4"/>
    <dgm:cxn modelId="{EEAF9C40-A05F-4138-9AC3-655F4D43671F}" type="presOf" srcId="{DE0C6B99-FC5D-4B4F-A1E7-428493241E75}" destId="{1B0CC306-2815-45B8-B9C3-0863F0C3EAEA}" srcOrd="0" destOrd="0" presId="urn:microsoft.com/office/officeart/2005/8/layout/radial4"/>
    <dgm:cxn modelId="{CB81BCBC-6DE3-47BD-A97D-9C612FE0A55F}" type="presOf" srcId="{6C9724CA-46C1-418E-925D-C321EA5C4711}" destId="{5E3F5263-418E-40E6-8AF2-D3223F48CBF2}" srcOrd="0" destOrd="0" presId="urn:microsoft.com/office/officeart/2005/8/layout/radial4"/>
    <dgm:cxn modelId="{2C29B9F5-A0C2-4CF7-82AA-AB8B8DDA0DDE}" type="presOf" srcId="{B4D7BC7E-C077-42B2-8D98-A6C1F9E2B9E8}" destId="{AB6D38EE-4ED4-4EAA-8D0F-9CFE8AD5A2C2}" srcOrd="0" destOrd="0" presId="urn:microsoft.com/office/officeart/2005/8/layout/radial4"/>
    <dgm:cxn modelId="{291F99E1-3A75-4AAD-AC18-118BDFB3F7E1}" srcId="{B4D7BC7E-C077-42B2-8D98-A6C1F9E2B9E8}" destId="{6C9724CA-46C1-418E-925D-C321EA5C4711}" srcOrd="3" destOrd="0" parTransId="{7C2EFADB-4B43-47EA-90B5-6741888472DF}" sibTransId="{31173634-B42F-4383-ABE1-0B6305B9A77E}"/>
    <dgm:cxn modelId="{B147F793-877B-4053-9466-5A738D43DDF2}" type="presOf" srcId="{E4BE9AC5-D330-47A5-A72E-6B7897556076}" destId="{CD11C5EE-00BD-4A94-B5F5-23A63B0D3412}" srcOrd="0" destOrd="0" presId="urn:microsoft.com/office/officeart/2005/8/layout/radial4"/>
    <dgm:cxn modelId="{460E163D-FC18-4A40-9B5A-AEE4AAE2201A}" type="presOf" srcId="{B1B21136-F066-4646-9817-65ADD72346E7}" destId="{5246FDDB-DB3A-428A-8DCF-54B9D5D02BBA}" srcOrd="0" destOrd="0" presId="urn:microsoft.com/office/officeart/2005/8/layout/radial4"/>
    <dgm:cxn modelId="{D835C542-838D-42E8-9949-2E05073C35BD}" type="presParOf" srcId="{AD669821-EFFF-4FC2-A7D1-91CCE8D59FEB}" destId="{AB6D38EE-4ED4-4EAA-8D0F-9CFE8AD5A2C2}" srcOrd="0" destOrd="0" presId="urn:microsoft.com/office/officeart/2005/8/layout/radial4"/>
    <dgm:cxn modelId="{2E9FCC17-E0C4-45E0-B913-ED0268AFFFA8}" type="presParOf" srcId="{AD669821-EFFF-4FC2-A7D1-91CCE8D59FEB}" destId="{5246FDDB-DB3A-428A-8DCF-54B9D5D02BBA}" srcOrd="1" destOrd="0" presId="urn:microsoft.com/office/officeart/2005/8/layout/radial4"/>
    <dgm:cxn modelId="{F6104DDA-87ED-4C84-9072-B35BD4AD7D52}" type="presParOf" srcId="{AD669821-EFFF-4FC2-A7D1-91CCE8D59FEB}" destId="{E38ABFD7-5572-4047-97BE-C3D4D2813C80}" srcOrd="2" destOrd="0" presId="urn:microsoft.com/office/officeart/2005/8/layout/radial4"/>
    <dgm:cxn modelId="{63479622-2A6E-457C-94D9-CBD785DB1DAA}" type="presParOf" srcId="{AD669821-EFFF-4FC2-A7D1-91CCE8D59FEB}" destId="{DC35CCB8-5649-4377-A695-8031C9CC1C56}" srcOrd="3" destOrd="0" presId="urn:microsoft.com/office/officeart/2005/8/layout/radial4"/>
    <dgm:cxn modelId="{FF1EA738-4DEE-4C68-B0BE-B1921FB5C274}" type="presParOf" srcId="{AD669821-EFFF-4FC2-A7D1-91CCE8D59FEB}" destId="{CD11C5EE-00BD-4A94-B5F5-23A63B0D3412}" srcOrd="4" destOrd="0" presId="urn:microsoft.com/office/officeart/2005/8/layout/radial4"/>
    <dgm:cxn modelId="{07D44A80-E1AD-46E0-8973-7FF75DE49253}" type="presParOf" srcId="{AD669821-EFFF-4FC2-A7D1-91CCE8D59FEB}" destId="{4742DE60-33A2-4464-91AD-82E7F9AB33C0}" srcOrd="5" destOrd="0" presId="urn:microsoft.com/office/officeart/2005/8/layout/radial4"/>
    <dgm:cxn modelId="{9CEE99EA-23FD-4E81-83D3-94B551B58CA5}" type="presParOf" srcId="{AD669821-EFFF-4FC2-A7D1-91CCE8D59FEB}" destId="{1B0CC306-2815-45B8-B9C3-0863F0C3EAEA}" srcOrd="6" destOrd="0" presId="urn:microsoft.com/office/officeart/2005/8/layout/radial4"/>
    <dgm:cxn modelId="{55BA2C82-55ED-4C9C-A57D-EF0D9AF1A694}" type="presParOf" srcId="{AD669821-EFFF-4FC2-A7D1-91CCE8D59FEB}" destId="{EE67D5E6-5384-4AC6-82BD-653D4D73A807}" srcOrd="7" destOrd="0" presId="urn:microsoft.com/office/officeart/2005/8/layout/radial4"/>
    <dgm:cxn modelId="{15F4C720-51E6-4545-AFAC-67A82304A811}" type="presParOf" srcId="{AD669821-EFFF-4FC2-A7D1-91CCE8D59FEB}" destId="{5E3F5263-418E-40E6-8AF2-D3223F48CBF2}"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a:solidFill>
          <a:schemeClr val="accent1">
            <a:lumMod val="75000"/>
          </a:schemeClr>
        </a:solidFill>
      </dgm:spPr>
      <dgm:t>
        <a:bodyPr/>
        <a:lstStyle/>
        <a:p>
          <a:pPr rtl="1"/>
          <a:r>
            <a:rPr lang="ar-KW" sz="2000" dirty="0"/>
            <a:t>فتح باب الترشح من خلال نشر إعلان في جريدتين يوميتين على الأقل والموقع الإلكتروني الخاص به بدعوة الأشخاص الراغبين في الترشح، ويظل باب الترشح مفتوحاً لمدة أسبوعين من تاريخ الإعلان</a:t>
          </a:r>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AAA7510D-917F-4B74-89C0-EBC684DD9C53}">
      <dgm:prSet phldrT="[Text]" custT="1"/>
      <dgm:spPr>
        <a:solidFill>
          <a:schemeClr val="accent1">
            <a:lumMod val="75000"/>
          </a:schemeClr>
        </a:solidFill>
      </dgm:spPr>
      <dgm:t>
        <a:bodyPr/>
        <a:lstStyle/>
        <a:p>
          <a:r>
            <a:rPr lang="ar-KW" sz="2400" dirty="0"/>
            <a:t>التقدم للهيئة بجميع طلبات الترشح في البوابة</a:t>
          </a:r>
          <a:endParaRPr lang="en-US" sz="2400" dirty="0">
            <a:solidFill>
              <a:srgbClr val="FF0000"/>
            </a:solidFill>
          </a:endParaRPr>
        </a:p>
      </dgm:t>
    </dgm:pt>
    <dgm:pt modelId="{36CADEB5-9447-4EE1-98FF-3F09289875D4}" type="parTrans" cxnId="{E0A1361F-66E7-4272-8889-13BE3D6C236D}">
      <dgm:prSet/>
      <dgm:spPr/>
      <dgm:t>
        <a:bodyPr/>
        <a:lstStyle/>
        <a:p>
          <a:endParaRPr lang="en-US"/>
        </a:p>
      </dgm:t>
    </dgm:pt>
    <dgm:pt modelId="{CCF872A4-EBB3-45DB-B223-2C5026CE7D9E}" type="sibTrans" cxnId="{E0A1361F-66E7-4272-8889-13BE3D6C236D}">
      <dgm:prSet/>
      <dgm:spPr/>
      <dgm:t>
        <a:bodyPr/>
        <a:lstStyle/>
        <a:p>
          <a:endParaRPr lang="en-US" dirty="0"/>
        </a:p>
      </dgm:t>
    </dgm:pt>
    <dgm:pt modelId="{0E1FA886-3F48-47D3-8BD2-763B9A20C732}">
      <dgm:prSet phldrT="[Text]" custT="1"/>
      <dgm:spPr>
        <a:solidFill>
          <a:schemeClr val="accent1">
            <a:lumMod val="75000"/>
          </a:schemeClr>
        </a:solidFill>
      </dgm:spPr>
      <dgm:t>
        <a:bodyPr/>
        <a:lstStyle/>
        <a:p>
          <a:r>
            <a:rPr lang="ar-KW" sz="2400" dirty="0"/>
            <a:t>دراسة طلبات الترشح وإخطارالشخص المرخص له بقرار الهيئة عن طريق البوابة</a:t>
          </a:r>
          <a:endParaRPr lang="ar-KW" sz="2400" dirty="0">
            <a:solidFill>
              <a:srgbClr val="FF0000"/>
            </a:solidFill>
          </a:endParaRP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75000"/>
          </a:schemeClr>
        </a:solidFill>
      </dgm:spPr>
      <dgm:t>
        <a:bodyPr/>
        <a:lstStyle/>
        <a:p>
          <a:pPr rtl="1"/>
          <a:r>
            <a:rPr lang="ar-KW" sz="2400" dirty="0"/>
            <a:t>التأشير في سجل الهيئة بعد تزويد الهيئة بشهادة لمن يهمه الأمر النهائية الصادرة عن وزارة التجارة والصناعة في البوابة</a:t>
          </a:r>
          <a:endParaRPr lang="ar-KW" sz="2400" dirty="0">
            <a:solidFill>
              <a:srgbClr val="FF0000"/>
            </a:solidFill>
          </a:endParaRPr>
        </a:p>
      </dgm:t>
    </dgm:pt>
    <dgm:pt modelId="{E839E031-AD0B-49FE-8839-BFE2769F0744}" type="parTrans" cxnId="{D19BC663-7498-4790-BF48-67DD47F32F3D}">
      <dgm:prSet/>
      <dgm:spPr/>
      <dgm:t>
        <a:bodyPr/>
        <a:lstStyle/>
        <a:p>
          <a:endParaRPr lang="en-US"/>
        </a:p>
      </dgm:t>
    </dgm:pt>
    <dgm:pt modelId="{9812D55A-8902-4EDC-834F-43C2B9A4D9CC}" type="sib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4" custScaleX="315908" custScaleY="246795" custLinFactNeighborX="-21032" custLinFactNeighborY="34412">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3"/>
      <dgm:spPr/>
      <dgm:t>
        <a:bodyPr/>
        <a:lstStyle/>
        <a:p>
          <a:endParaRPr lang="en-US"/>
        </a:p>
      </dgm:t>
    </dgm:pt>
    <dgm:pt modelId="{5A14905E-D82E-437D-98A1-820D9190E25C}" type="pres">
      <dgm:prSet presAssocID="{E88462AF-BDAA-457F-A50A-4583103C09CF}" presName="connectorText" presStyleLbl="sibTrans2D1" presStyleIdx="0" presStyleCnt="3"/>
      <dgm:spPr/>
      <dgm:t>
        <a:bodyPr/>
        <a:lstStyle/>
        <a:p>
          <a:endParaRPr lang="en-US"/>
        </a:p>
      </dgm:t>
    </dgm:pt>
    <dgm:pt modelId="{2C2636A7-6A1E-4F8F-BCEE-9DA28739B3A5}" type="pres">
      <dgm:prSet presAssocID="{AAA7510D-917F-4B74-89C0-EBC684DD9C53}" presName="node" presStyleLbl="node1" presStyleIdx="1" presStyleCnt="4" custScaleX="313712" custScaleY="91173" custLinFactNeighborX="-21822" custLinFactNeighborY="2764">
        <dgm:presLayoutVars>
          <dgm:bulletEnabled val="1"/>
        </dgm:presLayoutVars>
      </dgm:prSet>
      <dgm:spPr/>
      <dgm:t>
        <a:bodyPr/>
        <a:lstStyle/>
        <a:p>
          <a:endParaRPr lang="en-US"/>
        </a:p>
      </dgm:t>
    </dgm:pt>
    <dgm:pt modelId="{925C3DC1-FDE1-4F74-9C59-0AEDF08A4F14}" type="pres">
      <dgm:prSet presAssocID="{CCF872A4-EBB3-45DB-B223-2C5026CE7D9E}" presName="sibTrans" presStyleLbl="sibTrans2D1" presStyleIdx="1" presStyleCnt="3"/>
      <dgm:spPr/>
      <dgm:t>
        <a:bodyPr/>
        <a:lstStyle/>
        <a:p>
          <a:endParaRPr lang="en-US"/>
        </a:p>
      </dgm:t>
    </dgm:pt>
    <dgm:pt modelId="{5C53ACFA-49B6-4324-AF37-D9C655C384D7}" type="pres">
      <dgm:prSet presAssocID="{CCF872A4-EBB3-45DB-B223-2C5026CE7D9E}" presName="connectorText" presStyleLbl="sibTrans2D1" presStyleIdx="1" presStyleCnt="3"/>
      <dgm:spPr/>
      <dgm:t>
        <a:bodyPr/>
        <a:lstStyle/>
        <a:p>
          <a:endParaRPr lang="en-US"/>
        </a:p>
      </dgm:t>
    </dgm:pt>
    <dgm:pt modelId="{BE3F917C-CA4C-4257-BF3D-0A8412D28585}" type="pres">
      <dgm:prSet presAssocID="{0E1FA886-3F48-47D3-8BD2-763B9A20C732}" presName="node" presStyleLbl="node1" presStyleIdx="2" presStyleCnt="4" custScaleX="313712" custScaleY="160074" custLinFactNeighborX="-20914" custLinFactNeighborY="-9649">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2" presStyleCnt="3" custLinFactNeighborX="20243" custLinFactNeighborY="6732"/>
      <dgm:spPr/>
      <dgm:t>
        <a:bodyPr/>
        <a:lstStyle/>
        <a:p>
          <a:endParaRPr lang="en-US"/>
        </a:p>
      </dgm:t>
    </dgm:pt>
    <dgm:pt modelId="{4A6D73CA-EC45-43CA-8B28-9B3BE96B8580}" type="pres">
      <dgm:prSet presAssocID="{2CB92275-06F7-46A9-8B81-C868C38914B2}" presName="connectorText" presStyleLbl="sibTrans2D1" presStyleIdx="2" presStyleCnt="3"/>
      <dgm:spPr/>
      <dgm:t>
        <a:bodyPr/>
        <a:lstStyle/>
        <a:p>
          <a:endParaRPr lang="en-US"/>
        </a:p>
      </dgm:t>
    </dgm:pt>
    <dgm:pt modelId="{876A0D52-02E8-4B86-BE00-D26AE3382D42}" type="pres">
      <dgm:prSet presAssocID="{2F3DAE64-F228-436D-AA62-9E72BB23F071}" presName="node" presStyleLbl="node1" presStyleIdx="3" presStyleCnt="4" custScaleX="313712" custScaleY="232826" custLinFactNeighborX="-20914" custLinFactNeighborY="-24216">
        <dgm:presLayoutVars>
          <dgm:bulletEnabled val="1"/>
        </dgm:presLayoutVars>
      </dgm:prSet>
      <dgm:spPr/>
      <dgm:t>
        <a:bodyPr/>
        <a:lstStyle/>
        <a:p>
          <a:endParaRPr lang="en-US"/>
        </a:p>
      </dgm:t>
    </dgm:pt>
  </dgm:ptLst>
  <dgm:cxnLst>
    <dgm:cxn modelId="{C41DF3DA-801C-4776-9320-F15DB30188AB}" type="presOf" srcId="{AAA7510D-917F-4B74-89C0-EBC684DD9C53}" destId="{2C2636A7-6A1E-4F8F-BCEE-9DA28739B3A5}" srcOrd="0" destOrd="0" presId="urn:microsoft.com/office/officeart/2005/8/layout/process2"/>
    <dgm:cxn modelId="{8C4A632A-607E-415C-BFDE-17FBE899DF67}" type="presOf" srcId="{0E1FA886-3F48-47D3-8BD2-763B9A20C732}" destId="{BE3F917C-CA4C-4257-BF3D-0A8412D28585}" srcOrd="0" destOrd="0" presId="urn:microsoft.com/office/officeart/2005/8/layout/process2"/>
    <dgm:cxn modelId="{E6C1FE51-4042-426F-9544-1AE95BB70C60}" type="presOf" srcId="{2CB92275-06F7-46A9-8B81-C868C38914B2}" destId="{4A6D73CA-EC45-43CA-8B28-9B3BE96B8580}" srcOrd="1" destOrd="0" presId="urn:microsoft.com/office/officeart/2005/8/layout/process2"/>
    <dgm:cxn modelId="{716C0CFA-CDFF-40CA-8F71-E6CCC399F14A}" type="presOf" srcId="{2E86ED02-F2C9-4271-9974-B38DF302742F}" destId="{CDA458D9-9E2C-4DDB-9E3F-DE557FD3B640}" srcOrd="0" destOrd="0" presId="urn:microsoft.com/office/officeart/2005/8/layout/process2"/>
    <dgm:cxn modelId="{5076E24A-81DC-48FC-95E2-5A5DA2440881}" type="presOf" srcId="{CCF872A4-EBB3-45DB-B223-2C5026CE7D9E}" destId="{925C3DC1-FDE1-4F74-9C59-0AEDF08A4F14}" srcOrd="0" destOrd="0" presId="urn:microsoft.com/office/officeart/2005/8/layout/process2"/>
    <dgm:cxn modelId="{EF41B634-8A8A-4609-BBB5-4758FDA059B2}" type="presOf" srcId="{2F3DAE64-F228-436D-AA62-9E72BB23F071}" destId="{876A0D52-02E8-4B86-BE00-D26AE3382D42}" srcOrd="0" destOrd="0" presId="urn:microsoft.com/office/officeart/2005/8/layout/process2"/>
    <dgm:cxn modelId="{12A7145B-C331-4CE1-9740-6D05F3F15062}" type="presOf" srcId="{E88462AF-BDAA-457F-A50A-4583103C09CF}" destId="{57A9139B-77DF-4AE3-ADA5-7280FC55862E}" srcOrd="0" destOrd="0" presId="urn:microsoft.com/office/officeart/2005/8/layout/process2"/>
    <dgm:cxn modelId="{268AA130-32F6-47E9-9A5C-5721B604A043}" type="presOf" srcId="{E88462AF-BDAA-457F-A50A-4583103C09CF}" destId="{5A14905E-D82E-437D-98A1-820D9190E25C}" srcOrd="1" destOrd="0" presId="urn:microsoft.com/office/officeart/2005/8/layout/process2"/>
    <dgm:cxn modelId="{4BB5B6D8-890D-493C-8B90-A7C924BD87E4}" srcId="{8CD5C67C-9663-4A05-896A-AD08194E4367}" destId="{0E1FA886-3F48-47D3-8BD2-763B9A20C732}" srcOrd="2" destOrd="0" parTransId="{8D7B44F6-DAE7-4D80-9616-DF9726397612}" sibTransId="{2CB92275-06F7-46A9-8B81-C868C38914B2}"/>
    <dgm:cxn modelId="{9C66649E-5EF0-41B6-9349-078CAD9A40DD}" type="presOf" srcId="{8CD5C67C-9663-4A05-896A-AD08194E4367}" destId="{91AD49F4-3724-49D0-88AD-DA1C7CA5C957}" srcOrd="0" destOrd="0" presId="urn:microsoft.com/office/officeart/2005/8/layout/process2"/>
    <dgm:cxn modelId="{E0A1361F-66E7-4272-8889-13BE3D6C236D}" srcId="{8CD5C67C-9663-4A05-896A-AD08194E4367}" destId="{AAA7510D-917F-4B74-89C0-EBC684DD9C53}" srcOrd="1" destOrd="0" parTransId="{36CADEB5-9447-4EE1-98FF-3F09289875D4}" sibTransId="{CCF872A4-EBB3-45DB-B223-2C5026CE7D9E}"/>
    <dgm:cxn modelId="{857FB04A-CC9A-4722-AA4B-1BE18203B2EE}" type="presOf" srcId="{CCF872A4-EBB3-45DB-B223-2C5026CE7D9E}" destId="{5C53ACFA-49B6-4324-AF37-D9C655C384D7}" srcOrd="1" destOrd="0" presId="urn:microsoft.com/office/officeart/2005/8/layout/process2"/>
    <dgm:cxn modelId="{D19BC663-7498-4790-BF48-67DD47F32F3D}" srcId="{8CD5C67C-9663-4A05-896A-AD08194E4367}" destId="{2F3DAE64-F228-436D-AA62-9E72BB23F071}" srcOrd="3" destOrd="0" parTransId="{E839E031-AD0B-49FE-8839-BFE2769F0744}" sibTransId="{9812D55A-8902-4EDC-834F-43C2B9A4D9CC}"/>
    <dgm:cxn modelId="{7D78743E-DD47-44B9-B09F-3A6582ED58B7}" type="presOf" srcId="{2CB92275-06F7-46A9-8B81-C868C38914B2}" destId="{4663AF0E-BBB1-4EBF-A2A7-EF08AFEC98B0}" srcOrd="0"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9F39AA85-D48A-4261-9923-D2E131040D01}" type="presParOf" srcId="{91AD49F4-3724-49D0-88AD-DA1C7CA5C957}" destId="{CDA458D9-9E2C-4DDB-9E3F-DE557FD3B640}" srcOrd="0" destOrd="0" presId="urn:microsoft.com/office/officeart/2005/8/layout/process2"/>
    <dgm:cxn modelId="{7812F3DC-A543-4B5A-B8BA-473CF95C9736}" type="presParOf" srcId="{91AD49F4-3724-49D0-88AD-DA1C7CA5C957}" destId="{57A9139B-77DF-4AE3-ADA5-7280FC55862E}" srcOrd="1" destOrd="0" presId="urn:microsoft.com/office/officeart/2005/8/layout/process2"/>
    <dgm:cxn modelId="{A4C6890F-EFF8-4C38-BC67-25FCA59C4CB3}" type="presParOf" srcId="{57A9139B-77DF-4AE3-ADA5-7280FC55862E}" destId="{5A14905E-D82E-437D-98A1-820D9190E25C}" srcOrd="0" destOrd="0" presId="urn:microsoft.com/office/officeart/2005/8/layout/process2"/>
    <dgm:cxn modelId="{4FC934C4-60E8-46E2-BCA2-945BC1541C01}" type="presParOf" srcId="{91AD49F4-3724-49D0-88AD-DA1C7CA5C957}" destId="{2C2636A7-6A1E-4F8F-BCEE-9DA28739B3A5}" srcOrd="2" destOrd="0" presId="urn:microsoft.com/office/officeart/2005/8/layout/process2"/>
    <dgm:cxn modelId="{152C3650-6F0B-442B-A506-2ED1943AF20C}" type="presParOf" srcId="{91AD49F4-3724-49D0-88AD-DA1C7CA5C957}" destId="{925C3DC1-FDE1-4F74-9C59-0AEDF08A4F14}" srcOrd="3" destOrd="0" presId="urn:microsoft.com/office/officeart/2005/8/layout/process2"/>
    <dgm:cxn modelId="{2E26DB45-FE7C-42B3-96B2-E30C3A4DFA5F}" type="presParOf" srcId="{925C3DC1-FDE1-4F74-9C59-0AEDF08A4F14}" destId="{5C53ACFA-49B6-4324-AF37-D9C655C384D7}" srcOrd="0" destOrd="0" presId="urn:microsoft.com/office/officeart/2005/8/layout/process2"/>
    <dgm:cxn modelId="{AB281F38-9C5E-46AE-B5AB-B00EA3892965}" type="presParOf" srcId="{91AD49F4-3724-49D0-88AD-DA1C7CA5C957}" destId="{BE3F917C-CA4C-4257-BF3D-0A8412D28585}" srcOrd="4" destOrd="0" presId="urn:microsoft.com/office/officeart/2005/8/layout/process2"/>
    <dgm:cxn modelId="{09AD571D-B2C9-415E-ACC5-0BEBC268AB95}" type="presParOf" srcId="{91AD49F4-3724-49D0-88AD-DA1C7CA5C957}" destId="{4663AF0E-BBB1-4EBF-A2A7-EF08AFEC98B0}" srcOrd="5" destOrd="0" presId="urn:microsoft.com/office/officeart/2005/8/layout/process2"/>
    <dgm:cxn modelId="{6ACEF87D-8CE1-4A43-986B-91283ED40CC8}" type="presParOf" srcId="{4663AF0E-BBB1-4EBF-A2A7-EF08AFEC98B0}" destId="{4A6D73CA-EC45-43CA-8B28-9B3BE96B8580}" srcOrd="0" destOrd="0" presId="urn:microsoft.com/office/officeart/2005/8/layout/process2"/>
    <dgm:cxn modelId="{49921114-A060-48FC-916C-A1DA3A967084}" type="presParOf" srcId="{91AD49F4-3724-49D0-88AD-DA1C7CA5C957}" destId="{876A0D52-02E8-4B86-BE00-D26AE3382D42}"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D5C67C-9663-4A05-896A-AD08194E4367}" type="doc">
      <dgm:prSet loTypeId="urn:microsoft.com/office/officeart/2005/8/layout/process2" loCatId="process" qsTypeId="urn:microsoft.com/office/officeart/2005/8/quickstyle/simple1" qsCatId="simple" csTypeId="urn:microsoft.com/office/officeart/2005/8/colors/accent1_2" csCatId="accent1" phldr="1"/>
      <dgm:spPr/>
    </dgm:pt>
    <dgm:pt modelId="{2E86ED02-F2C9-4271-9974-B38DF302742F}">
      <dgm:prSet phldrT="[Text]" custT="1"/>
      <dgm:spPr>
        <a:solidFill>
          <a:schemeClr val="accent1">
            <a:lumMod val="75000"/>
          </a:schemeClr>
        </a:solidFill>
      </dgm:spPr>
      <dgm:t>
        <a:bodyPr/>
        <a:lstStyle/>
        <a:p>
          <a:r>
            <a:rPr lang="ar-KW" sz="2800" dirty="0"/>
            <a:t>التقدم للهيئة بطلب ترشح للوظائف واجبة التسجيل عن طريق </a:t>
          </a:r>
          <a:r>
            <a:rPr lang="ar-KW" sz="2800" dirty="0" smtClean="0"/>
            <a:t>البوابة</a:t>
          </a:r>
          <a:endParaRPr lang="en-US" sz="2800" dirty="0">
            <a:solidFill>
              <a:srgbClr val="FF0000"/>
            </a:solidFill>
          </a:endParaRPr>
        </a:p>
      </dgm:t>
    </dgm:pt>
    <dgm:pt modelId="{BA3C2018-AE36-4C7D-9DD0-BF8ED03EE63F}" type="parTrans" cxnId="{0C738B7F-2462-4476-BFA6-5C7E0A8D62B3}">
      <dgm:prSet/>
      <dgm:spPr/>
      <dgm:t>
        <a:bodyPr/>
        <a:lstStyle/>
        <a:p>
          <a:endParaRPr lang="en-US"/>
        </a:p>
      </dgm:t>
    </dgm:pt>
    <dgm:pt modelId="{E88462AF-BDAA-457F-A50A-4583103C09CF}" type="sibTrans" cxnId="{0C738B7F-2462-4476-BFA6-5C7E0A8D62B3}">
      <dgm:prSet/>
      <dgm:spPr/>
      <dgm:t>
        <a:bodyPr/>
        <a:lstStyle/>
        <a:p>
          <a:endParaRPr lang="en-US" dirty="0"/>
        </a:p>
      </dgm:t>
    </dgm:pt>
    <dgm:pt modelId="{0E1FA886-3F48-47D3-8BD2-763B9A20C732}">
      <dgm:prSet phldrT="[Text]" custT="1"/>
      <dgm:spPr>
        <a:solidFill>
          <a:schemeClr val="accent1">
            <a:lumMod val="75000"/>
          </a:schemeClr>
        </a:solidFill>
      </dgm:spPr>
      <dgm:t>
        <a:bodyPr/>
        <a:lstStyle/>
        <a:p>
          <a:r>
            <a:rPr lang="ar-KW" sz="2800" dirty="0"/>
            <a:t>دراسة طلب الترشح وإخطارالشخص المرخص له بقرار الهيئة عن طريق البوابة</a:t>
          </a:r>
          <a:r>
            <a:rPr lang="ar-KW" sz="2800" dirty="0">
              <a:solidFill>
                <a:srgbClr val="FF0000"/>
              </a:solidFill>
            </a:rPr>
            <a:t>  </a:t>
          </a:r>
        </a:p>
      </dgm:t>
    </dgm:pt>
    <dgm:pt modelId="{8D7B44F6-DAE7-4D80-9616-DF9726397612}" type="parTrans" cxnId="{4BB5B6D8-890D-493C-8B90-A7C924BD87E4}">
      <dgm:prSet/>
      <dgm:spPr/>
      <dgm:t>
        <a:bodyPr/>
        <a:lstStyle/>
        <a:p>
          <a:endParaRPr lang="en-US"/>
        </a:p>
      </dgm:t>
    </dgm:pt>
    <dgm:pt modelId="{2CB92275-06F7-46A9-8B81-C868C38914B2}" type="sibTrans" cxnId="{4BB5B6D8-890D-493C-8B90-A7C924BD87E4}">
      <dgm:prSet/>
      <dgm:spPr/>
      <dgm:t>
        <a:bodyPr/>
        <a:lstStyle/>
        <a:p>
          <a:endParaRPr lang="en-US" dirty="0"/>
        </a:p>
      </dgm:t>
    </dgm:pt>
    <dgm:pt modelId="{2F3DAE64-F228-436D-AA62-9E72BB23F071}">
      <dgm:prSet phldrT="[Text]" custT="1"/>
      <dgm:spPr>
        <a:solidFill>
          <a:schemeClr val="accent1">
            <a:lumMod val="75000"/>
          </a:schemeClr>
        </a:solidFill>
      </dgm:spPr>
      <dgm:t>
        <a:bodyPr/>
        <a:lstStyle/>
        <a:p>
          <a:r>
            <a:rPr lang="ar-KW" sz="2800" dirty="0"/>
            <a:t>التقدم بطلب تعديل البيانات لدى سجل الشخص المرخص له عن طريق البوابة</a:t>
          </a:r>
          <a:endParaRPr lang="ar-KW" sz="2800" dirty="0">
            <a:solidFill>
              <a:srgbClr val="FF0000"/>
            </a:solidFill>
          </a:endParaRPr>
        </a:p>
      </dgm:t>
    </dgm:pt>
    <dgm:pt modelId="{9812D55A-8902-4EDC-834F-43C2B9A4D9CC}" type="sibTrans" cxnId="{D19BC663-7498-4790-BF48-67DD47F32F3D}">
      <dgm:prSet/>
      <dgm:spPr/>
      <dgm:t>
        <a:bodyPr/>
        <a:lstStyle/>
        <a:p>
          <a:endParaRPr lang="en-US"/>
        </a:p>
      </dgm:t>
    </dgm:pt>
    <dgm:pt modelId="{E839E031-AD0B-49FE-8839-BFE2769F0744}" type="parTrans" cxnId="{D19BC663-7498-4790-BF48-67DD47F32F3D}">
      <dgm:prSet/>
      <dgm:spPr/>
      <dgm:t>
        <a:bodyPr/>
        <a:lstStyle/>
        <a:p>
          <a:endParaRPr lang="en-US"/>
        </a:p>
      </dgm:t>
    </dgm:pt>
    <dgm:pt modelId="{91AD49F4-3724-49D0-88AD-DA1C7CA5C957}" type="pres">
      <dgm:prSet presAssocID="{8CD5C67C-9663-4A05-896A-AD08194E4367}" presName="linearFlow" presStyleCnt="0">
        <dgm:presLayoutVars>
          <dgm:resizeHandles val="exact"/>
        </dgm:presLayoutVars>
      </dgm:prSet>
      <dgm:spPr/>
    </dgm:pt>
    <dgm:pt modelId="{CDA458D9-9E2C-4DDB-9E3F-DE557FD3B640}" type="pres">
      <dgm:prSet presAssocID="{2E86ED02-F2C9-4271-9974-B38DF302742F}" presName="node" presStyleLbl="node1" presStyleIdx="0" presStyleCnt="3" custScaleX="141147">
        <dgm:presLayoutVars>
          <dgm:bulletEnabled val="1"/>
        </dgm:presLayoutVars>
      </dgm:prSet>
      <dgm:spPr/>
      <dgm:t>
        <a:bodyPr/>
        <a:lstStyle/>
        <a:p>
          <a:endParaRPr lang="en-US"/>
        </a:p>
      </dgm:t>
    </dgm:pt>
    <dgm:pt modelId="{57A9139B-77DF-4AE3-ADA5-7280FC55862E}" type="pres">
      <dgm:prSet presAssocID="{E88462AF-BDAA-457F-A50A-4583103C09CF}" presName="sibTrans" presStyleLbl="sibTrans2D1" presStyleIdx="0" presStyleCnt="2"/>
      <dgm:spPr/>
      <dgm:t>
        <a:bodyPr/>
        <a:lstStyle/>
        <a:p>
          <a:endParaRPr lang="en-US"/>
        </a:p>
      </dgm:t>
    </dgm:pt>
    <dgm:pt modelId="{5A14905E-D82E-437D-98A1-820D9190E25C}" type="pres">
      <dgm:prSet presAssocID="{E88462AF-BDAA-457F-A50A-4583103C09CF}" presName="connectorText" presStyleLbl="sibTrans2D1" presStyleIdx="0" presStyleCnt="2"/>
      <dgm:spPr/>
      <dgm:t>
        <a:bodyPr/>
        <a:lstStyle/>
        <a:p>
          <a:endParaRPr lang="en-US"/>
        </a:p>
      </dgm:t>
    </dgm:pt>
    <dgm:pt modelId="{BE3F917C-CA4C-4257-BF3D-0A8412D28585}" type="pres">
      <dgm:prSet presAssocID="{0E1FA886-3F48-47D3-8BD2-763B9A20C732}" presName="node" presStyleLbl="node1" presStyleIdx="1" presStyleCnt="3" custScaleX="144430">
        <dgm:presLayoutVars>
          <dgm:bulletEnabled val="1"/>
        </dgm:presLayoutVars>
      </dgm:prSet>
      <dgm:spPr/>
      <dgm:t>
        <a:bodyPr/>
        <a:lstStyle/>
        <a:p>
          <a:endParaRPr lang="en-US"/>
        </a:p>
      </dgm:t>
    </dgm:pt>
    <dgm:pt modelId="{4663AF0E-BBB1-4EBF-A2A7-EF08AFEC98B0}" type="pres">
      <dgm:prSet presAssocID="{2CB92275-06F7-46A9-8B81-C868C38914B2}" presName="sibTrans" presStyleLbl="sibTrans2D1" presStyleIdx="1" presStyleCnt="2" custAng="21468187"/>
      <dgm:spPr/>
      <dgm:t>
        <a:bodyPr/>
        <a:lstStyle/>
        <a:p>
          <a:endParaRPr lang="en-US"/>
        </a:p>
      </dgm:t>
    </dgm:pt>
    <dgm:pt modelId="{4A6D73CA-EC45-43CA-8B28-9B3BE96B8580}" type="pres">
      <dgm:prSet presAssocID="{2CB92275-06F7-46A9-8B81-C868C38914B2}" presName="connectorText" presStyleLbl="sibTrans2D1" presStyleIdx="1" presStyleCnt="2"/>
      <dgm:spPr/>
      <dgm:t>
        <a:bodyPr/>
        <a:lstStyle/>
        <a:p>
          <a:endParaRPr lang="en-US"/>
        </a:p>
      </dgm:t>
    </dgm:pt>
    <dgm:pt modelId="{876A0D52-02E8-4B86-BE00-D26AE3382D42}" type="pres">
      <dgm:prSet presAssocID="{2F3DAE64-F228-436D-AA62-9E72BB23F071}" presName="node" presStyleLbl="node1" presStyleIdx="2" presStyleCnt="3" custScaleX="144115" custLinFactNeighborX="-1484" custLinFactNeighborY="4949">
        <dgm:presLayoutVars>
          <dgm:bulletEnabled val="1"/>
        </dgm:presLayoutVars>
      </dgm:prSet>
      <dgm:spPr/>
      <dgm:t>
        <a:bodyPr/>
        <a:lstStyle/>
        <a:p>
          <a:endParaRPr lang="en-US"/>
        </a:p>
      </dgm:t>
    </dgm:pt>
  </dgm:ptLst>
  <dgm:cxnLst>
    <dgm:cxn modelId="{75DB367D-3F7B-4CDE-B1FA-A9779E854DB1}" type="presOf" srcId="{2CB92275-06F7-46A9-8B81-C868C38914B2}" destId="{4663AF0E-BBB1-4EBF-A2A7-EF08AFEC98B0}" srcOrd="0" destOrd="0" presId="urn:microsoft.com/office/officeart/2005/8/layout/process2"/>
    <dgm:cxn modelId="{4BB5B6D8-890D-493C-8B90-A7C924BD87E4}" srcId="{8CD5C67C-9663-4A05-896A-AD08194E4367}" destId="{0E1FA886-3F48-47D3-8BD2-763B9A20C732}" srcOrd="1" destOrd="0" parTransId="{8D7B44F6-DAE7-4D80-9616-DF9726397612}" sibTransId="{2CB92275-06F7-46A9-8B81-C868C38914B2}"/>
    <dgm:cxn modelId="{04BE0B59-A6BA-4002-81DD-67010D7F89CC}" type="presOf" srcId="{2F3DAE64-F228-436D-AA62-9E72BB23F071}" destId="{876A0D52-02E8-4B86-BE00-D26AE3382D42}" srcOrd="0" destOrd="0" presId="urn:microsoft.com/office/officeart/2005/8/layout/process2"/>
    <dgm:cxn modelId="{837618D8-D5DB-4481-97EB-8CB2068CD8D8}" type="presOf" srcId="{E88462AF-BDAA-457F-A50A-4583103C09CF}" destId="{5A14905E-D82E-437D-98A1-820D9190E25C}" srcOrd="1" destOrd="0" presId="urn:microsoft.com/office/officeart/2005/8/layout/process2"/>
    <dgm:cxn modelId="{FC9CAAFA-F6AA-4E09-83B4-79B8505E9BDC}" type="presOf" srcId="{8CD5C67C-9663-4A05-896A-AD08194E4367}" destId="{91AD49F4-3724-49D0-88AD-DA1C7CA5C957}" srcOrd="0" destOrd="0" presId="urn:microsoft.com/office/officeart/2005/8/layout/process2"/>
    <dgm:cxn modelId="{D19BC663-7498-4790-BF48-67DD47F32F3D}" srcId="{8CD5C67C-9663-4A05-896A-AD08194E4367}" destId="{2F3DAE64-F228-436D-AA62-9E72BB23F071}" srcOrd="2" destOrd="0" parTransId="{E839E031-AD0B-49FE-8839-BFE2769F0744}" sibTransId="{9812D55A-8902-4EDC-834F-43C2B9A4D9CC}"/>
    <dgm:cxn modelId="{3ABC45DE-0538-477D-AA5D-90DDC5320D54}" type="presOf" srcId="{0E1FA886-3F48-47D3-8BD2-763B9A20C732}" destId="{BE3F917C-CA4C-4257-BF3D-0A8412D28585}" srcOrd="0" destOrd="0" presId="urn:microsoft.com/office/officeart/2005/8/layout/process2"/>
    <dgm:cxn modelId="{5774812E-D863-48C0-A1E2-214BA407AA12}" type="presOf" srcId="{2CB92275-06F7-46A9-8B81-C868C38914B2}" destId="{4A6D73CA-EC45-43CA-8B28-9B3BE96B8580}" srcOrd="1" destOrd="0" presId="urn:microsoft.com/office/officeart/2005/8/layout/process2"/>
    <dgm:cxn modelId="{ABAF2657-97B4-468A-8B36-39C50EA50393}" type="presOf" srcId="{E88462AF-BDAA-457F-A50A-4583103C09CF}" destId="{57A9139B-77DF-4AE3-ADA5-7280FC55862E}" srcOrd="0" destOrd="0" presId="urn:microsoft.com/office/officeart/2005/8/layout/process2"/>
    <dgm:cxn modelId="{82F31CF8-28D7-4AC0-98DD-BFC8C3DF575D}" type="presOf" srcId="{2E86ED02-F2C9-4271-9974-B38DF302742F}" destId="{CDA458D9-9E2C-4DDB-9E3F-DE557FD3B640}" srcOrd="0" destOrd="0" presId="urn:microsoft.com/office/officeart/2005/8/layout/process2"/>
    <dgm:cxn modelId="{0C738B7F-2462-4476-BFA6-5C7E0A8D62B3}" srcId="{8CD5C67C-9663-4A05-896A-AD08194E4367}" destId="{2E86ED02-F2C9-4271-9974-B38DF302742F}" srcOrd="0" destOrd="0" parTransId="{BA3C2018-AE36-4C7D-9DD0-BF8ED03EE63F}" sibTransId="{E88462AF-BDAA-457F-A50A-4583103C09CF}"/>
    <dgm:cxn modelId="{1030AEFE-C24A-4280-ACF6-2FB8B70ED22A}" type="presParOf" srcId="{91AD49F4-3724-49D0-88AD-DA1C7CA5C957}" destId="{CDA458D9-9E2C-4DDB-9E3F-DE557FD3B640}" srcOrd="0" destOrd="0" presId="urn:microsoft.com/office/officeart/2005/8/layout/process2"/>
    <dgm:cxn modelId="{9B49C590-8E3D-454C-8EA3-CEF4919AAB95}" type="presParOf" srcId="{91AD49F4-3724-49D0-88AD-DA1C7CA5C957}" destId="{57A9139B-77DF-4AE3-ADA5-7280FC55862E}" srcOrd="1" destOrd="0" presId="urn:microsoft.com/office/officeart/2005/8/layout/process2"/>
    <dgm:cxn modelId="{2D367BD3-6AEB-4DEC-A816-149075E3AFA9}" type="presParOf" srcId="{57A9139B-77DF-4AE3-ADA5-7280FC55862E}" destId="{5A14905E-D82E-437D-98A1-820D9190E25C}" srcOrd="0" destOrd="0" presId="urn:microsoft.com/office/officeart/2005/8/layout/process2"/>
    <dgm:cxn modelId="{9579B0A3-C3F1-4695-9683-B3A94ABAC4EE}" type="presParOf" srcId="{91AD49F4-3724-49D0-88AD-DA1C7CA5C957}" destId="{BE3F917C-CA4C-4257-BF3D-0A8412D28585}" srcOrd="2" destOrd="0" presId="urn:microsoft.com/office/officeart/2005/8/layout/process2"/>
    <dgm:cxn modelId="{C7DC1DC6-AC01-462B-A7B4-8D9C7011662D}" type="presParOf" srcId="{91AD49F4-3724-49D0-88AD-DA1C7CA5C957}" destId="{4663AF0E-BBB1-4EBF-A2A7-EF08AFEC98B0}" srcOrd="3" destOrd="0" presId="urn:microsoft.com/office/officeart/2005/8/layout/process2"/>
    <dgm:cxn modelId="{34F4E348-5370-4F46-B8F4-C8E5847BAD89}" type="presParOf" srcId="{4663AF0E-BBB1-4EBF-A2A7-EF08AFEC98B0}" destId="{4A6D73CA-EC45-43CA-8B28-9B3BE96B8580}" srcOrd="0" destOrd="0" presId="urn:microsoft.com/office/officeart/2005/8/layout/process2"/>
    <dgm:cxn modelId="{652A7A53-7D66-4C6F-9DF1-FAD8CA1B5773}" type="presParOf" srcId="{91AD49F4-3724-49D0-88AD-DA1C7CA5C957}" destId="{876A0D52-02E8-4B86-BE00-D26AE3382D42}"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93ECA-F4FB-4F83-A72F-1F470B53A51C}">
      <dsp:nvSpPr>
        <dsp:cNvPr id="0" name=""/>
        <dsp:cNvSpPr/>
      </dsp:nvSpPr>
      <dsp:spPr>
        <a:xfrm>
          <a:off x="1701572" y="281280"/>
          <a:ext cx="3687394" cy="1152310"/>
        </a:xfrm>
        <a:prstGeom prst="rect">
          <a:avLst/>
        </a:prstGeom>
        <a:solidFill>
          <a:schemeClr val="lt1">
            <a:alpha val="40000"/>
            <a:hueOff val="0"/>
            <a:satOff val="0"/>
            <a:lumOff val="0"/>
            <a:alphaOff val="0"/>
          </a:schemeClr>
        </a:solidFill>
        <a:ln w="57150" cap="flat" cmpd="sng" algn="ctr">
          <a:solidFill>
            <a:srgbClr val="004B7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0498" tIns="99060" rIns="99060" bIns="99060" numCol="1" spcCol="1270" anchor="ctr" anchorCtr="0">
          <a:noAutofit/>
        </a:bodyPr>
        <a:lstStyle/>
        <a:p>
          <a:pPr lvl="0" algn="ctr" defTabSz="1155700" rtl="1">
            <a:lnSpc>
              <a:spcPct val="90000"/>
            </a:lnSpc>
            <a:spcBef>
              <a:spcPct val="0"/>
            </a:spcBef>
            <a:spcAft>
              <a:spcPct val="35000"/>
            </a:spcAft>
          </a:pPr>
          <a:r>
            <a:rPr lang="ar-KW" sz="2600" kern="1200" dirty="0">
              <a:cs typeface="mohammad bold art 1" pitchFamily="2" charset="-78"/>
            </a:rPr>
            <a:t>طلب ترخيص أنشطة أوراق مالية </a:t>
          </a:r>
          <a:endParaRPr lang="en-US" sz="2600" kern="1200" dirty="0"/>
        </a:p>
      </dsp:txBody>
      <dsp:txXfrm>
        <a:off x="1701572" y="281280"/>
        <a:ext cx="3687394" cy="1152310"/>
      </dsp:txXfrm>
    </dsp:sp>
    <dsp:sp modelId="{88FBF2E1-BB52-451E-A0EB-1C34FCCE4AC9}">
      <dsp:nvSpPr>
        <dsp:cNvPr id="0" name=""/>
        <dsp:cNvSpPr/>
      </dsp:nvSpPr>
      <dsp:spPr>
        <a:xfrm>
          <a:off x="1547930" y="114835"/>
          <a:ext cx="806617" cy="12099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D483FD-63FE-4DBB-A912-EB5FF121147A}">
      <dsp:nvSpPr>
        <dsp:cNvPr id="0" name=""/>
        <dsp:cNvSpPr/>
      </dsp:nvSpPr>
      <dsp:spPr>
        <a:xfrm>
          <a:off x="1701572" y="1731911"/>
          <a:ext cx="3687394" cy="1152310"/>
        </a:xfrm>
        <a:prstGeom prst="rect">
          <a:avLst/>
        </a:prstGeom>
        <a:solidFill>
          <a:schemeClr val="lt1">
            <a:alpha val="40000"/>
            <a:hueOff val="0"/>
            <a:satOff val="0"/>
            <a:lumOff val="0"/>
            <a:alphaOff val="0"/>
          </a:schemeClr>
        </a:solidFill>
        <a:ln w="57150" cap="flat" cmpd="sng" algn="ctr">
          <a:solidFill>
            <a:srgbClr val="004B7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0498" tIns="99060" rIns="99060" bIns="99060" numCol="1" spcCol="1270" anchor="ctr" anchorCtr="0">
          <a:noAutofit/>
        </a:bodyPr>
        <a:lstStyle/>
        <a:p>
          <a:pPr lvl="0" algn="ctr" defTabSz="1155700" rtl="1">
            <a:lnSpc>
              <a:spcPct val="90000"/>
            </a:lnSpc>
            <a:spcBef>
              <a:spcPct val="0"/>
            </a:spcBef>
            <a:spcAft>
              <a:spcPct val="35000"/>
            </a:spcAft>
          </a:pPr>
          <a:r>
            <a:rPr lang="ar-KW" sz="2600" kern="1200" dirty="0">
              <a:cs typeface="mohammad bold art 1" pitchFamily="2" charset="-78"/>
            </a:rPr>
            <a:t>طلب </a:t>
          </a:r>
          <a:r>
            <a:rPr lang="ar-KW" sz="2600" kern="1200" dirty="0" smtClean="0">
              <a:cs typeface="mohammad bold art 1" pitchFamily="2" charset="-78"/>
            </a:rPr>
            <a:t>تجديد ترخيص أنشطة </a:t>
          </a:r>
          <a:r>
            <a:rPr lang="ar-KW" sz="2600" kern="1200" dirty="0">
              <a:cs typeface="mohammad bold art 1" pitchFamily="2" charset="-78"/>
            </a:rPr>
            <a:t>أوراق مالية</a:t>
          </a:r>
          <a:endParaRPr lang="en-US" sz="2600" kern="1200" dirty="0"/>
        </a:p>
      </dsp:txBody>
      <dsp:txXfrm>
        <a:off x="1701572" y="1731911"/>
        <a:ext cx="3687394" cy="1152310"/>
      </dsp:txXfrm>
    </dsp:sp>
    <dsp:sp modelId="{D12EB473-905E-420C-9427-575B5976EEC4}">
      <dsp:nvSpPr>
        <dsp:cNvPr id="0" name=""/>
        <dsp:cNvSpPr/>
      </dsp:nvSpPr>
      <dsp:spPr>
        <a:xfrm>
          <a:off x="1547930" y="1565466"/>
          <a:ext cx="806617" cy="12099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A21F84-6A54-4A7B-AB52-25C0D8C4D948}">
      <dsp:nvSpPr>
        <dsp:cNvPr id="0" name=""/>
        <dsp:cNvSpPr/>
      </dsp:nvSpPr>
      <dsp:spPr>
        <a:xfrm>
          <a:off x="1701572" y="3182542"/>
          <a:ext cx="3687394" cy="1152310"/>
        </a:xfrm>
        <a:prstGeom prst="rect">
          <a:avLst/>
        </a:prstGeom>
        <a:solidFill>
          <a:schemeClr val="lt1">
            <a:alpha val="40000"/>
            <a:hueOff val="0"/>
            <a:satOff val="0"/>
            <a:lumOff val="0"/>
            <a:alphaOff val="0"/>
          </a:schemeClr>
        </a:solidFill>
        <a:ln w="57150" cap="flat" cmpd="sng" algn="ctr">
          <a:solidFill>
            <a:srgbClr val="004B7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0498" tIns="99060" rIns="99060" bIns="99060" numCol="1" spcCol="1270" anchor="ctr" anchorCtr="0">
          <a:noAutofit/>
        </a:bodyPr>
        <a:lstStyle/>
        <a:p>
          <a:pPr lvl="0" algn="ctr" defTabSz="1155700" rtl="1">
            <a:lnSpc>
              <a:spcPct val="90000"/>
            </a:lnSpc>
            <a:spcBef>
              <a:spcPct val="0"/>
            </a:spcBef>
            <a:spcAft>
              <a:spcPct val="35000"/>
            </a:spcAft>
          </a:pPr>
          <a:r>
            <a:rPr lang="ar-KW" sz="2600" kern="1200" dirty="0">
              <a:cs typeface="mohammad bold art 1" pitchFamily="2" charset="-78"/>
            </a:rPr>
            <a:t>طلب </a:t>
          </a:r>
          <a:r>
            <a:rPr lang="ar-KW" sz="2600" kern="1200" dirty="0" smtClean="0">
              <a:cs typeface="mohammad bold art 1" pitchFamily="2" charset="-78"/>
            </a:rPr>
            <a:t>إلغاء ترخيص أنشطة </a:t>
          </a:r>
          <a:r>
            <a:rPr lang="ar-KW" sz="2600" kern="1200" dirty="0">
              <a:cs typeface="mohammad bold art 1" pitchFamily="2" charset="-78"/>
            </a:rPr>
            <a:t>أوراق مالية</a:t>
          </a:r>
          <a:endParaRPr lang="en-US" sz="2600" kern="1200" dirty="0"/>
        </a:p>
      </dsp:txBody>
      <dsp:txXfrm>
        <a:off x="1701572" y="3182542"/>
        <a:ext cx="3687394" cy="1152310"/>
      </dsp:txXfrm>
    </dsp:sp>
    <dsp:sp modelId="{0FC6CF3A-B1E3-41F9-BD6C-150B6B3657D9}">
      <dsp:nvSpPr>
        <dsp:cNvPr id="0" name=""/>
        <dsp:cNvSpPr/>
      </dsp:nvSpPr>
      <dsp:spPr>
        <a:xfrm>
          <a:off x="1547930" y="3016097"/>
          <a:ext cx="806617" cy="12099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85000" r="-8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458D9-9E2C-4DDB-9E3F-DE557FD3B640}">
      <dsp:nvSpPr>
        <dsp:cNvPr id="0" name=""/>
        <dsp:cNvSpPr/>
      </dsp:nvSpPr>
      <dsp:spPr>
        <a:xfrm>
          <a:off x="872226" y="2015"/>
          <a:ext cx="5820129" cy="103086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التقدم للهيئة بطلب تسجيل مراقب حسابات لدى هيئة أسواق المال عن طريق البوابة</a:t>
          </a:r>
          <a:r>
            <a:rPr lang="ar-KW" sz="2800" kern="1200" dirty="0">
              <a:solidFill>
                <a:srgbClr val="FF0000"/>
              </a:solidFill>
            </a:rPr>
            <a:t> </a:t>
          </a:r>
          <a:endParaRPr lang="en-US" sz="2800" kern="1200" dirty="0">
            <a:solidFill>
              <a:srgbClr val="FF0000"/>
            </a:solidFill>
          </a:endParaRPr>
        </a:p>
      </dsp:txBody>
      <dsp:txXfrm>
        <a:off x="902419" y="32208"/>
        <a:ext cx="5759743" cy="970477"/>
      </dsp:txXfrm>
    </dsp:sp>
    <dsp:sp modelId="{57A9139B-77DF-4AE3-ADA5-7280FC55862E}">
      <dsp:nvSpPr>
        <dsp:cNvPr id="0" name=""/>
        <dsp:cNvSpPr/>
      </dsp:nvSpPr>
      <dsp:spPr>
        <a:xfrm rot="5400000">
          <a:off x="3589004" y="1058650"/>
          <a:ext cx="386573" cy="463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5400000">
        <a:off x="3643125" y="1097307"/>
        <a:ext cx="278332" cy="270601"/>
      </dsp:txXfrm>
    </dsp:sp>
    <dsp:sp modelId="{BE3F917C-CA4C-4257-BF3D-0A8412D28585}">
      <dsp:nvSpPr>
        <dsp:cNvPr id="0" name=""/>
        <dsp:cNvSpPr/>
      </dsp:nvSpPr>
      <dsp:spPr>
        <a:xfrm>
          <a:off x="804539" y="1548309"/>
          <a:ext cx="5955502" cy="103086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a:t>دراسة طلب تسجيل مراقب حسابات لدى هيئة أسواق المال ومخاطبته بقرار الهيئة عن طريق البوابة</a:t>
          </a:r>
          <a:r>
            <a:rPr lang="ar-KW" sz="2400" kern="1200" dirty="0">
              <a:solidFill>
                <a:srgbClr val="FF0000"/>
              </a:solidFill>
            </a:rPr>
            <a:t> </a:t>
          </a:r>
        </a:p>
      </dsp:txBody>
      <dsp:txXfrm>
        <a:off x="834732" y="1578502"/>
        <a:ext cx="5895116" cy="970477"/>
      </dsp:txXfrm>
    </dsp:sp>
    <dsp:sp modelId="{4663AF0E-BBB1-4EBF-A2A7-EF08AFEC98B0}">
      <dsp:nvSpPr>
        <dsp:cNvPr id="0" name=""/>
        <dsp:cNvSpPr/>
      </dsp:nvSpPr>
      <dsp:spPr>
        <a:xfrm rot="5403982">
          <a:off x="3557500" y="2605952"/>
          <a:ext cx="388388" cy="4638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5400000">
        <a:off x="3612595" y="2643702"/>
        <a:ext cx="278332" cy="271872"/>
      </dsp:txXfrm>
    </dsp:sp>
    <dsp:sp modelId="{876A0D52-02E8-4B86-BE00-D26AE3382D42}">
      <dsp:nvSpPr>
        <dsp:cNvPr id="0" name=""/>
        <dsp:cNvSpPr/>
      </dsp:nvSpPr>
      <dsp:spPr>
        <a:xfrm>
          <a:off x="749842" y="3096619"/>
          <a:ext cx="5942513" cy="103086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إصدار شهادة تسجيل لمراقب الحسابات</a:t>
          </a:r>
        </a:p>
      </dsp:txBody>
      <dsp:txXfrm>
        <a:off x="780035" y="3126812"/>
        <a:ext cx="5882127" cy="9704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458D9-9E2C-4DDB-9E3F-DE557FD3B640}">
      <dsp:nvSpPr>
        <dsp:cNvPr id="0" name=""/>
        <dsp:cNvSpPr/>
      </dsp:nvSpPr>
      <dsp:spPr>
        <a:xfrm>
          <a:off x="766804" y="1915"/>
          <a:ext cx="5532208" cy="979866"/>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التقدم للهيئة بطلب تسجيل مكتب تدقيق شرعي خارجي عن طريق البوابة</a:t>
          </a:r>
          <a:endParaRPr lang="en-US" sz="2800" kern="1200" dirty="0">
            <a:solidFill>
              <a:srgbClr val="FF0000"/>
            </a:solidFill>
          </a:endParaRPr>
        </a:p>
      </dsp:txBody>
      <dsp:txXfrm>
        <a:off x="795503" y="30614"/>
        <a:ext cx="5474810" cy="922468"/>
      </dsp:txXfrm>
    </dsp:sp>
    <dsp:sp modelId="{57A9139B-77DF-4AE3-ADA5-7280FC55862E}">
      <dsp:nvSpPr>
        <dsp:cNvPr id="0" name=""/>
        <dsp:cNvSpPr/>
      </dsp:nvSpPr>
      <dsp:spPr>
        <a:xfrm rot="5400000">
          <a:off x="3349184" y="1006278"/>
          <a:ext cx="367449" cy="440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3400628" y="1043023"/>
        <a:ext cx="264563" cy="257214"/>
      </dsp:txXfrm>
    </dsp:sp>
    <dsp:sp modelId="{BE3F917C-CA4C-4257-BF3D-0A8412D28585}">
      <dsp:nvSpPr>
        <dsp:cNvPr id="0" name=""/>
        <dsp:cNvSpPr/>
      </dsp:nvSpPr>
      <dsp:spPr>
        <a:xfrm>
          <a:off x="702466" y="1471715"/>
          <a:ext cx="5660884" cy="979866"/>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a:t>دراسة طلب تسجيل مكتب تدقيق شرعي خارجي ومخاطبته بقرار الهيئة عن طريق البوابة</a:t>
          </a:r>
          <a:endParaRPr lang="ar-KW" sz="2400" kern="1200" dirty="0">
            <a:solidFill>
              <a:srgbClr val="FF0000"/>
            </a:solidFill>
          </a:endParaRPr>
        </a:p>
      </dsp:txBody>
      <dsp:txXfrm>
        <a:off x="731165" y="1500414"/>
        <a:ext cx="5603486" cy="922468"/>
      </dsp:txXfrm>
    </dsp:sp>
    <dsp:sp modelId="{4663AF0E-BBB1-4EBF-A2A7-EF08AFEC98B0}">
      <dsp:nvSpPr>
        <dsp:cNvPr id="0" name=""/>
        <dsp:cNvSpPr/>
      </dsp:nvSpPr>
      <dsp:spPr>
        <a:xfrm rot="5403982">
          <a:off x="3319239" y="2477036"/>
          <a:ext cx="369174" cy="440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3371609" y="2512918"/>
        <a:ext cx="264563" cy="258422"/>
      </dsp:txXfrm>
    </dsp:sp>
    <dsp:sp modelId="{876A0D52-02E8-4B86-BE00-D26AE3382D42}">
      <dsp:nvSpPr>
        <dsp:cNvPr id="0" name=""/>
        <dsp:cNvSpPr/>
      </dsp:nvSpPr>
      <dsp:spPr>
        <a:xfrm>
          <a:off x="650475" y="2943430"/>
          <a:ext cx="5648537" cy="979866"/>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إصدار شهادة تسجيل مكتب تدقيق شرعي خارجي</a:t>
          </a:r>
        </a:p>
      </dsp:txBody>
      <dsp:txXfrm>
        <a:off x="679174" y="2972129"/>
        <a:ext cx="5591139" cy="92246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1F000-77A7-4148-B977-AB57FDCE22A0}">
      <dsp:nvSpPr>
        <dsp:cNvPr id="0" name=""/>
        <dsp:cNvSpPr/>
      </dsp:nvSpPr>
      <dsp:spPr>
        <a:xfrm>
          <a:off x="0" y="3500028"/>
          <a:ext cx="6627486" cy="765720"/>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ar-KW" sz="1500" kern="1200" dirty="0">
              <a:solidFill>
                <a:schemeClr val="bg1"/>
              </a:solidFill>
              <a:cs typeface="mohammad bold art 1" pitchFamily="2" charset="-78"/>
            </a:rPr>
            <a:t>تقسيم المهام المتعلقة بطلبات الادراج بين بورصة الكويت للأوراق المالية وهيئة أسواق حيث </a:t>
          </a:r>
          <a:r>
            <a:rPr lang="ar-KW" sz="1500" u="sng" kern="1200" dirty="0">
              <a:solidFill>
                <a:schemeClr val="bg1"/>
              </a:solidFill>
              <a:cs typeface="mohammad bold art 1" pitchFamily="2" charset="-78"/>
            </a:rPr>
            <a:t>تقوم الهيئة بالبت النهائي لجميع الطلبات.</a:t>
          </a:r>
          <a:endParaRPr lang="en-US" sz="1500" kern="1200" dirty="0">
            <a:solidFill>
              <a:schemeClr val="bg1"/>
            </a:solidFill>
          </a:endParaRPr>
        </a:p>
      </dsp:txBody>
      <dsp:txXfrm>
        <a:off x="0" y="3500028"/>
        <a:ext cx="6627486" cy="765720"/>
      </dsp:txXfrm>
    </dsp:sp>
    <dsp:sp modelId="{DAF601F0-2E48-476A-B5DF-18C31031B79D}">
      <dsp:nvSpPr>
        <dsp:cNvPr id="0" name=""/>
        <dsp:cNvSpPr/>
      </dsp:nvSpPr>
      <dsp:spPr>
        <a:xfrm rot="10800000">
          <a:off x="0" y="2333835"/>
          <a:ext cx="6627486" cy="1177678"/>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ar-KW" sz="1500" kern="1200" dirty="0">
              <a:solidFill>
                <a:schemeClr val="bg1"/>
              </a:solidFill>
              <a:cs typeface="mohammad bold art 1" pitchFamily="2" charset="-78"/>
            </a:rPr>
            <a:t>صدور قواعد البورصة</a:t>
          </a:r>
          <a:endParaRPr lang="en-US" sz="1500" kern="1200" dirty="0">
            <a:solidFill>
              <a:schemeClr val="bg1"/>
            </a:solidFill>
          </a:endParaRPr>
        </a:p>
      </dsp:txBody>
      <dsp:txXfrm rot="10800000">
        <a:off x="0" y="2333835"/>
        <a:ext cx="6627486" cy="765220"/>
      </dsp:txXfrm>
    </dsp:sp>
    <dsp:sp modelId="{0EB0B4BC-B4EE-48A9-8D2E-6C97652D4856}">
      <dsp:nvSpPr>
        <dsp:cNvPr id="0" name=""/>
        <dsp:cNvSpPr/>
      </dsp:nvSpPr>
      <dsp:spPr>
        <a:xfrm rot="10800000">
          <a:off x="0" y="1167643"/>
          <a:ext cx="6627486" cy="1177678"/>
        </a:xfrm>
        <a:prstGeom prst="upArrowCallout">
          <a:avLst/>
        </a:prstGeom>
        <a:solidFill>
          <a:srgbClr val="00547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ar-KW" sz="1500" kern="1200" dirty="0">
              <a:solidFill>
                <a:schemeClr val="bg1"/>
              </a:solidFill>
              <a:cs typeface="mohammad bold art 1" pitchFamily="2" charset="-78"/>
            </a:rPr>
            <a:t>تعديل الكتاب الثاني عشر-قواعد الإدراج</a:t>
          </a:r>
          <a:endParaRPr lang="en-US" sz="1500" kern="1200" dirty="0">
            <a:solidFill>
              <a:schemeClr val="bg1"/>
            </a:solidFill>
          </a:endParaRPr>
        </a:p>
      </dsp:txBody>
      <dsp:txXfrm rot="10800000">
        <a:off x="0" y="1167643"/>
        <a:ext cx="6627486" cy="765220"/>
      </dsp:txXfrm>
    </dsp:sp>
    <dsp:sp modelId="{4911227C-F4A9-4246-B110-B1F9C060ADF0}">
      <dsp:nvSpPr>
        <dsp:cNvPr id="0" name=""/>
        <dsp:cNvSpPr/>
      </dsp:nvSpPr>
      <dsp:spPr>
        <a:xfrm rot="10800000">
          <a:off x="0" y="1450"/>
          <a:ext cx="6627486" cy="1177678"/>
        </a:xfrm>
        <a:prstGeom prst="upArrowCallout">
          <a:avLst/>
        </a:prstGeom>
        <a:solidFill>
          <a:srgbClr val="00547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ar-KW" sz="1500" kern="1200" dirty="0">
              <a:solidFill>
                <a:schemeClr val="bg1"/>
              </a:solidFill>
              <a:cs typeface="mohammad bold art 1" pitchFamily="2" charset="-78"/>
            </a:rPr>
            <a:t>صدور قرار رقم (41) لسنة 2018</a:t>
          </a:r>
          <a:endParaRPr lang="en-US" sz="1500" kern="1200" dirty="0">
            <a:solidFill>
              <a:schemeClr val="bg1"/>
            </a:solidFill>
          </a:endParaRPr>
        </a:p>
      </dsp:txBody>
      <dsp:txXfrm rot="10800000">
        <a:off x="0" y="1450"/>
        <a:ext cx="6627486" cy="7652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7C04D-C20D-4830-A0C8-7ACE45A69C79}">
      <dsp:nvSpPr>
        <dsp:cNvPr id="0" name=""/>
        <dsp:cNvSpPr/>
      </dsp:nvSpPr>
      <dsp:spPr>
        <a:xfrm>
          <a:off x="-4824232" y="-739358"/>
          <a:ext cx="5745916" cy="5745916"/>
        </a:xfrm>
        <a:prstGeom prst="blockArc">
          <a:avLst>
            <a:gd name="adj1" fmla="val 18900000"/>
            <a:gd name="adj2" fmla="val 2700000"/>
            <a:gd name="adj3" fmla="val 376"/>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09C279D-F858-4E0C-B9C8-60740C48898D}">
      <dsp:nvSpPr>
        <dsp:cNvPr id="0" name=""/>
        <dsp:cNvSpPr/>
      </dsp:nvSpPr>
      <dsp:spPr>
        <a:xfrm>
          <a:off x="592778" y="426720"/>
          <a:ext cx="5976311" cy="853440"/>
        </a:xfrm>
        <a:prstGeom prst="rect">
          <a:avLst/>
        </a:prstGeom>
        <a:solidFill>
          <a:srgbClr val="00547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77418" tIns="58420" rIns="58420" bIns="58420" numCol="1" spcCol="1270" anchor="ctr" anchorCtr="0">
          <a:noAutofit/>
        </a:bodyPr>
        <a:lstStyle/>
        <a:p>
          <a:pPr lvl="0" algn="ctr" defTabSz="1022350">
            <a:lnSpc>
              <a:spcPct val="90000"/>
            </a:lnSpc>
            <a:spcBef>
              <a:spcPct val="0"/>
            </a:spcBef>
            <a:spcAft>
              <a:spcPct val="35000"/>
            </a:spcAft>
          </a:pPr>
          <a:r>
            <a:rPr lang="ar-KW" sz="2300" kern="1200" dirty="0"/>
            <a:t>نموذج طلب إدارج أسهم شركة كويتية مدرجة في بورصة الأوراق المالية في بورصات خارج دولة الكويت</a:t>
          </a:r>
          <a:endParaRPr lang="en-US" sz="2300" kern="1200" dirty="0"/>
        </a:p>
      </dsp:txBody>
      <dsp:txXfrm>
        <a:off x="592778" y="426720"/>
        <a:ext cx="5976311" cy="853440"/>
      </dsp:txXfrm>
    </dsp:sp>
    <dsp:sp modelId="{1D3272C8-84EA-4CF3-A135-659FCA99F59D}">
      <dsp:nvSpPr>
        <dsp:cNvPr id="0" name=""/>
        <dsp:cNvSpPr/>
      </dsp:nvSpPr>
      <dsp:spPr>
        <a:xfrm>
          <a:off x="59378" y="320040"/>
          <a:ext cx="1066800" cy="1066800"/>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E8CB22F-8BE3-4A59-ACA2-2856FC58EFFA}">
      <dsp:nvSpPr>
        <dsp:cNvPr id="0" name=""/>
        <dsp:cNvSpPr/>
      </dsp:nvSpPr>
      <dsp:spPr>
        <a:xfrm>
          <a:off x="903004" y="1706880"/>
          <a:ext cx="5666085" cy="853440"/>
        </a:xfrm>
        <a:prstGeom prst="rect">
          <a:avLst/>
        </a:prstGeom>
        <a:solidFill>
          <a:srgbClr val="00547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77418" tIns="58420" rIns="58420" bIns="58420" numCol="1" spcCol="1270" anchor="ctr" anchorCtr="0">
          <a:noAutofit/>
        </a:bodyPr>
        <a:lstStyle/>
        <a:p>
          <a:pPr lvl="0" algn="ctr" defTabSz="1022350" rtl="0">
            <a:lnSpc>
              <a:spcPct val="90000"/>
            </a:lnSpc>
            <a:spcBef>
              <a:spcPct val="0"/>
            </a:spcBef>
            <a:spcAft>
              <a:spcPct val="35000"/>
            </a:spcAft>
          </a:pPr>
          <a:r>
            <a:rPr lang="ar-SA" sz="2300" kern="1200" dirty="0"/>
            <a:t>نموذج طلب الانسحاب الاختياري لأسهم شركة مدرجة من بورصة الأوراق المالية</a:t>
          </a:r>
          <a:endParaRPr lang="en-US" sz="2300" kern="1200" dirty="0"/>
        </a:p>
      </dsp:txBody>
      <dsp:txXfrm>
        <a:off x="903004" y="1706880"/>
        <a:ext cx="5666085" cy="853440"/>
      </dsp:txXfrm>
    </dsp:sp>
    <dsp:sp modelId="{E18FDBF1-E4CF-4F90-A1E9-66F33EB4200F}">
      <dsp:nvSpPr>
        <dsp:cNvPr id="0" name=""/>
        <dsp:cNvSpPr/>
      </dsp:nvSpPr>
      <dsp:spPr>
        <a:xfrm>
          <a:off x="369604" y="1600200"/>
          <a:ext cx="1066800" cy="1066800"/>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53D494C-FBBF-491D-AEDF-58E1AF84F2BA}">
      <dsp:nvSpPr>
        <dsp:cNvPr id="0" name=""/>
        <dsp:cNvSpPr/>
      </dsp:nvSpPr>
      <dsp:spPr>
        <a:xfrm>
          <a:off x="592778" y="2987040"/>
          <a:ext cx="5976311" cy="853440"/>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77418" tIns="58420" rIns="58420" bIns="58420" numCol="1" spcCol="1270" anchor="ctr" anchorCtr="0">
          <a:noAutofit/>
        </a:bodyPr>
        <a:lstStyle/>
        <a:p>
          <a:pPr lvl="0" algn="ctr" defTabSz="1022350" rtl="0">
            <a:lnSpc>
              <a:spcPct val="90000"/>
            </a:lnSpc>
            <a:spcBef>
              <a:spcPct val="0"/>
            </a:spcBef>
            <a:spcAft>
              <a:spcPct val="35000"/>
            </a:spcAft>
          </a:pPr>
          <a:r>
            <a:rPr lang="ar-KW" sz="2300" kern="1200" dirty="0"/>
            <a:t>نموذج إدراج أسهم شركات المساهمة في البورصة </a:t>
          </a:r>
          <a:endParaRPr lang="en-US" sz="2300" kern="1200" dirty="0"/>
        </a:p>
      </dsp:txBody>
      <dsp:txXfrm>
        <a:off x="592778" y="2987040"/>
        <a:ext cx="5976311" cy="853440"/>
      </dsp:txXfrm>
    </dsp:sp>
    <dsp:sp modelId="{20B64B75-E619-4981-B110-9B94804F3D5F}">
      <dsp:nvSpPr>
        <dsp:cNvPr id="0" name=""/>
        <dsp:cNvSpPr/>
      </dsp:nvSpPr>
      <dsp:spPr>
        <a:xfrm>
          <a:off x="59378" y="2880360"/>
          <a:ext cx="1066800" cy="1066800"/>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9D8AC-8230-4205-81CE-C43483524D2D}">
      <dsp:nvSpPr>
        <dsp:cNvPr id="0" name=""/>
        <dsp:cNvSpPr/>
      </dsp:nvSpPr>
      <dsp:spPr>
        <a:xfrm>
          <a:off x="0" y="3524766"/>
          <a:ext cx="7387433" cy="771132"/>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a:cs typeface="mohammad bold art 1" pitchFamily="2" charset="-78"/>
            </a:rPr>
            <a:t>يجوز للهيئة إصدار موافقة مبدئية مشروطة باستكمال إجراءات معينة أو استيفاء معايير محددة.</a:t>
          </a:r>
          <a:endParaRPr lang="ar-KW" sz="1800" kern="1200" dirty="0"/>
        </a:p>
      </dsp:txBody>
      <dsp:txXfrm>
        <a:off x="0" y="3524766"/>
        <a:ext cx="7387433" cy="771132"/>
      </dsp:txXfrm>
    </dsp:sp>
    <dsp:sp modelId="{FD33B023-6A86-45FF-BF35-9E1FD692E888}">
      <dsp:nvSpPr>
        <dsp:cNvPr id="0" name=""/>
        <dsp:cNvSpPr/>
      </dsp:nvSpPr>
      <dsp:spPr>
        <a:xfrm rot="10800000">
          <a:off x="0" y="2350331"/>
          <a:ext cx="7387433" cy="1186002"/>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a:cs typeface="mohammad bold art 1" pitchFamily="2" charset="-78"/>
            </a:rPr>
            <a:t>تبت الهيئة في طلب الحصول على الترخيص بعد استلام الطلب مستوفياً جميع المعلومات والمستندات المطلوبة.</a:t>
          </a:r>
          <a:endParaRPr lang="ar-KW" sz="1800" kern="1200" dirty="0"/>
        </a:p>
      </dsp:txBody>
      <dsp:txXfrm rot="10800000">
        <a:off x="0" y="2350331"/>
        <a:ext cx="7387433" cy="770629"/>
      </dsp:txXfrm>
    </dsp:sp>
    <dsp:sp modelId="{B7E78C12-9E7A-4AFA-9576-C2F8DD51D985}">
      <dsp:nvSpPr>
        <dsp:cNvPr id="0" name=""/>
        <dsp:cNvSpPr/>
      </dsp:nvSpPr>
      <dsp:spPr>
        <a:xfrm rot="10800000">
          <a:off x="0" y="1175896"/>
          <a:ext cx="7387433" cy="1186002"/>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a:cs typeface="mohammad bold art 1" pitchFamily="2" charset="-78"/>
            </a:rPr>
            <a:t>تقوم الهيئة بدراسة الطلب والتواصل مع مقدم الطلب بشأن أي نواقص أو متطلبات أخرى. </a:t>
          </a:r>
          <a:endParaRPr lang="ar-KW" sz="1800" kern="1200" dirty="0"/>
        </a:p>
      </dsp:txBody>
      <dsp:txXfrm rot="10800000">
        <a:off x="0" y="1175896"/>
        <a:ext cx="7387433" cy="770629"/>
      </dsp:txXfrm>
    </dsp:sp>
    <dsp:sp modelId="{D8AEE392-775E-4F57-9FF7-9ED041D0C242}">
      <dsp:nvSpPr>
        <dsp:cNvPr id="0" name=""/>
        <dsp:cNvSpPr/>
      </dsp:nvSpPr>
      <dsp:spPr>
        <a:xfrm rot="10800000">
          <a:off x="0" y="0"/>
          <a:ext cx="7387433" cy="1186002"/>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ar-KW" sz="1500" kern="1200" dirty="0">
              <a:cs typeface="mohammad bold art 1" pitchFamily="2" charset="-78"/>
            </a:rPr>
            <a:t>يقوم الشخص الذي يرغب في مزاولة أي من أنشطة الأوراق المالية أو من ينوب عنه قانوناً أو من المؤسسين بالنسبة للشركة تحت التأسيس، بتقديم طلب الترخيص عبر البوابة الإلكترونية وفقاً لنموذج طلب الترخيص وتحميل جميع المستندات المطلوبة.</a:t>
          </a:r>
          <a:endParaRPr lang="en-US" sz="1500" kern="1200" dirty="0"/>
        </a:p>
      </dsp:txBody>
      <dsp:txXfrm rot="10800000">
        <a:off x="0" y="0"/>
        <a:ext cx="7387433" cy="770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9D8AC-8230-4205-81CE-C43483524D2D}">
      <dsp:nvSpPr>
        <dsp:cNvPr id="0" name=""/>
        <dsp:cNvSpPr/>
      </dsp:nvSpPr>
      <dsp:spPr>
        <a:xfrm>
          <a:off x="0" y="3234850"/>
          <a:ext cx="7387433" cy="1061750"/>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تبت الهيئة في طلب الحصول على الترخيص بعد استلام الطلب مستوفياً جميع المعلومات والمستندات المطلوبة.</a:t>
          </a:r>
          <a:endParaRPr lang="ar-KW" sz="1800" kern="1200" dirty="0"/>
        </a:p>
      </dsp:txBody>
      <dsp:txXfrm>
        <a:off x="0" y="3234850"/>
        <a:ext cx="7387433" cy="1061750"/>
      </dsp:txXfrm>
    </dsp:sp>
    <dsp:sp modelId="{FD33B023-6A86-45FF-BF35-9E1FD692E888}">
      <dsp:nvSpPr>
        <dsp:cNvPr id="0" name=""/>
        <dsp:cNvSpPr/>
      </dsp:nvSpPr>
      <dsp:spPr>
        <a:xfrm rot="10800000">
          <a:off x="0" y="1617804"/>
          <a:ext cx="7387433" cy="1632971"/>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يقوم مقدم الطلب بتزويد الهيئة بالمتطلبات الواجب استيفائها عبر البوابة الإلكترونية وتحميل جميع المستندات المطلوبة.</a:t>
          </a:r>
          <a:endParaRPr lang="ar-KW" sz="1800" kern="1200" dirty="0"/>
        </a:p>
      </dsp:txBody>
      <dsp:txXfrm rot="10800000">
        <a:off x="0" y="1617804"/>
        <a:ext cx="7387433" cy="1061056"/>
      </dsp:txXfrm>
    </dsp:sp>
    <dsp:sp modelId="{B7E78C12-9E7A-4AFA-9576-C2F8DD51D985}">
      <dsp:nvSpPr>
        <dsp:cNvPr id="0" name=""/>
        <dsp:cNvSpPr/>
      </dsp:nvSpPr>
      <dsp:spPr>
        <a:xfrm rot="10800000">
          <a:off x="0" y="759"/>
          <a:ext cx="7387433" cy="1632971"/>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تحدد الهيئة مدة الموافقة المبدئية الممنوحة لمقدم الطلب لاستيفاء متطلبات الترخيص.</a:t>
          </a:r>
          <a:endParaRPr lang="ar-KW" sz="1800" kern="1200" dirty="0"/>
        </a:p>
      </dsp:txBody>
      <dsp:txXfrm rot="10800000">
        <a:off x="0" y="759"/>
        <a:ext cx="7387433" cy="1061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9D8AC-8230-4205-81CE-C43483524D2D}">
      <dsp:nvSpPr>
        <dsp:cNvPr id="0" name=""/>
        <dsp:cNvSpPr/>
      </dsp:nvSpPr>
      <dsp:spPr>
        <a:xfrm>
          <a:off x="0" y="3234850"/>
          <a:ext cx="7387433" cy="1061750"/>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تبت الهيئة في طلب تجديد الترخيص بعد استلام الطلب مستوفياً جميع المعلومات والمستندات المطلوبة.</a:t>
          </a:r>
          <a:endParaRPr lang="ar-KW" sz="1800" kern="1200" dirty="0"/>
        </a:p>
      </dsp:txBody>
      <dsp:txXfrm>
        <a:off x="0" y="3234850"/>
        <a:ext cx="7387433" cy="1061750"/>
      </dsp:txXfrm>
    </dsp:sp>
    <dsp:sp modelId="{FD33B023-6A86-45FF-BF35-9E1FD692E888}">
      <dsp:nvSpPr>
        <dsp:cNvPr id="0" name=""/>
        <dsp:cNvSpPr/>
      </dsp:nvSpPr>
      <dsp:spPr>
        <a:xfrm rot="10800000">
          <a:off x="0" y="1617804"/>
          <a:ext cx="7387433" cy="1632971"/>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تقوم الهيئة بدراسة الطلب والتواصل مع مقدم الطلب بشأن أي نواقص أو متطلبات أخرى. </a:t>
          </a:r>
          <a:endParaRPr lang="ar-KW" sz="1800" kern="1200" dirty="0"/>
        </a:p>
      </dsp:txBody>
      <dsp:txXfrm rot="10800000">
        <a:off x="0" y="1617804"/>
        <a:ext cx="7387433" cy="1061056"/>
      </dsp:txXfrm>
    </dsp:sp>
    <dsp:sp modelId="{B7E78C12-9E7A-4AFA-9576-C2F8DD51D985}">
      <dsp:nvSpPr>
        <dsp:cNvPr id="0" name=""/>
        <dsp:cNvSpPr/>
      </dsp:nvSpPr>
      <dsp:spPr>
        <a:xfrm rot="10800000">
          <a:off x="0" y="759"/>
          <a:ext cx="7387433" cy="1632971"/>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ar-KW" sz="1800" kern="1200" dirty="0" smtClean="0">
              <a:cs typeface="mohammad bold art 1" pitchFamily="2" charset="-78"/>
            </a:rPr>
            <a:t>يقوم الشخص الذي يرغب في تجديد ترخيص أنشطة الأوراق المالية بتقديم طلب التجديد عبر البوابة الإلكترونية وفقاً لنموذج طلب تجديد الترخيص وتحميل جميع المستندات المطلوبة، وذلك قبل ثلاثة أشهر من نهاية مدة الترخيص.</a:t>
          </a:r>
          <a:endParaRPr lang="ar-KW" sz="1800" kern="1200" dirty="0"/>
        </a:p>
      </dsp:txBody>
      <dsp:txXfrm rot="10800000">
        <a:off x="0" y="759"/>
        <a:ext cx="7387433" cy="1061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D86E1-466E-480F-9E94-5E58E8356309}">
      <dsp:nvSpPr>
        <dsp:cNvPr id="0" name=""/>
        <dsp:cNvSpPr/>
      </dsp:nvSpPr>
      <dsp:spPr>
        <a:xfrm>
          <a:off x="0" y="3635560"/>
          <a:ext cx="7065818" cy="596443"/>
        </a:xfrm>
        <a:prstGeom prst="rec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ar-KW" sz="1600" kern="1200" dirty="0">
              <a:cs typeface="mohammad bold art 1" pitchFamily="2" charset="-78"/>
            </a:rPr>
            <a:t>يتم إصدار قرار إلغاء الترخيص من الهيئة. </a:t>
          </a:r>
          <a:endParaRPr lang="ar-KW" sz="1600" kern="1200" dirty="0"/>
        </a:p>
      </dsp:txBody>
      <dsp:txXfrm>
        <a:off x="0" y="3635560"/>
        <a:ext cx="7065818" cy="596443"/>
      </dsp:txXfrm>
    </dsp:sp>
    <dsp:sp modelId="{3E90B520-D603-4EEA-AD3B-56135D076D59}">
      <dsp:nvSpPr>
        <dsp:cNvPr id="0" name=""/>
        <dsp:cNvSpPr/>
      </dsp:nvSpPr>
      <dsp:spPr>
        <a:xfrm rot="10800000">
          <a:off x="0" y="2727176"/>
          <a:ext cx="7065818" cy="917330"/>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ar-KW" sz="1400" kern="1200" dirty="0">
              <a:cs typeface="mohammad bold art 1" pitchFamily="2" charset="-78"/>
            </a:rPr>
            <a:t>يقوم مقدم الطلب بتزويد الهيئة بمحضر اجتماع الجمعية العامة غير العادية وما يفيد التأشير بالسجل التجاري لدى وزارة التجارة والصناعة بالتعديلات على عقد التأسيس والنظام الأساسي.</a:t>
          </a:r>
          <a:endParaRPr lang="ar-KW" sz="1400" kern="1200" dirty="0"/>
        </a:p>
      </dsp:txBody>
      <dsp:txXfrm rot="10800000">
        <a:off x="0" y="2727176"/>
        <a:ext cx="7065818" cy="596054"/>
      </dsp:txXfrm>
    </dsp:sp>
    <dsp:sp modelId="{FD33B023-6A86-45FF-BF35-9E1FD692E888}">
      <dsp:nvSpPr>
        <dsp:cNvPr id="0" name=""/>
        <dsp:cNvSpPr/>
      </dsp:nvSpPr>
      <dsp:spPr>
        <a:xfrm rot="10800000">
          <a:off x="0" y="1818792"/>
          <a:ext cx="7065818" cy="917330"/>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ar-KW" sz="1600" kern="1200" dirty="0">
              <a:cs typeface="mohammad bold art 1" pitchFamily="2" charset="-78"/>
            </a:rPr>
            <a:t>تبت الهيئة في طلب إلغاء الترخيص بعد استلام الطلب مستوفياً جميع المعلومات والمستندات المطلوبة.</a:t>
          </a:r>
          <a:endParaRPr lang="ar-KW" sz="1600" kern="1200" dirty="0"/>
        </a:p>
      </dsp:txBody>
      <dsp:txXfrm rot="10800000">
        <a:off x="0" y="1818792"/>
        <a:ext cx="7065818" cy="596054"/>
      </dsp:txXfrm>
    </dsp:sp>
    <dsp:sp modelId="{B7E78C12-9E7A-4AFA-9576-C2F8DD51D985}">
      <dsp:nvSpPr>
        <dsp:cNvPr id="0" name=""/>
        <dsp:cNvSpPr/>
      </dsp:nvSpPr>
      <dsp:spPr>
        <a:xfrm rot="10800000">
          <a:off x="0" y="910408"/>
          <a:ext cx="7065818" cy="917330"/>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ar-KW" sz="1600" kern="1200" dirty="0">
              <a:cs typeface="mohammad bold art 1" pitchFamily="2" charset="-78"/>
            </a:rPr>
            <a:t>يقوم الشخص الذي يرغب في إلغاء ترخيص أنشطة أوراق مالية بتقديم الطلب عبر البوابة الإلكترونية وفقاً لنموذج طلب إلغاء الترخيص وتحميل جميع المستندات المطلوبة.</a:t>
          </a:r>
          <a:endParaRPr lang="ar-KW" sz="1600" kern="1200" dirty="0"/>
        </a:p>
      </dsp:txBody>
      <dsp:txXfrm rot="10800000">
        <a:off x="0" y="910408"/>
        <a:ext cx="7065818" cy="596054"/>
      </dsp:txXfrm>
    </dsp:sp>
    <dsp:sp modelId="{D8AEE392-775E-4F57-9FF7-9ED041D0C242}">
      <dsp:nvSpPr>
        <dsp:cNvPr id="0" name=""/>
        <dsp:cNvSpPr/>
      </dsp:nvSpPr>
      <dsp:spPr>
        <a:xfrm rot="10800000">
          <a:off x="0" y="2023"/>
          <a:ext cx="7065818" cy="917330"/>
        </a:xfrm>
        <a:prstGeom prst="upArrowCallout">
          <a:avLst/>
        </a:prstGeom>
        <a:solidFill>
          <a:schemeClr val="accent1">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ar-KW" sz="1600" kern="1200" dirty="0">
              <a:cs typeface="mohammad bold art 1" pitchFamily="2" charset="-78"/>
            </a:rPr>
            <a:t>للشخص المرخص له التقدم بطلب لإلغاء ترخيص بعض أو كل أنشطة الأوراق المالية المرخص بها.</a:t>
          </a:r>
          <a:endParaRPr lang="en-US" sz="1600" kern="1200" dirty="0"/>
        </a:p>
      </dsp:txBody>
      <dsp:txXfrm rot="10800000">
        <a:off x="0" y="2023"/>
        <a:ext cx="7065818" cy="5960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6705F-66E9-4476-888D-D70C98701547}">
      <dsp:nvSpPr>
        <dsp:cNvPr id="0" name=""/>
        <dsp:cNvSpPr/>
      </dsp:nvSpPr>
      <dsp:spPr>
        <a:xfrm>
          <a:off x="0" y="159552"/>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kern="1200" dirty="0" smtClean="0">
              <a:cs typeface="mohammad bold art 1" pitchFamily="2" charset="-78"/>
            </a:rPr>
            <a:t>خدمات طلب </a:t>
          </a:r>
          <a:r>
            <a:rPr lang="ar-KW" sz="1500" kern="1200" dirty="0">
              <a:cs typeface="mohammad bold art 1" pitchFamily="2" charset="-78"/>
            </a:rPr>
            <a:t>الترشيح </a:t>
          </a:r>
          <a:r>
            <a:rPr lang="ar-KW" sz="1500" kern="1200" dirty="0" smtClean="0">
              <a:cs typeface="mohammad bold art 1" pitchFamily="2" charset="-78"/>
            </a:rPr>
            <a:t>للمناصب والوظائف واجبة التسجيل وفق قواعد الكفاءة والنزاهة</a:t>
          </a:r>
          <a:endParaRPr lang="en-US" sz="1500" kern="1200" dirty="0">
            <a:cs typeface="mohammad bold art 1" pitchFamily="2" charset="-78"/>
          </a:endParaRPr>
        </a:p>
      </dsp:txBody>
      <dsp:txXfrm>
        <a:off x="26501" y="186053"/>
        <a:ext cx="6591407" cy="489878"/>
      </dsp:txXfrm>
    </dsp:sp>
    <dsp:sp modelId="{10FE7B5C-D19A-485B-B4FF-81EFAB54B65D}">
      <dsp:nvSpPr>
        <dsp:cNvPr id="0" name=""/>
        <dsp:cNvSpPr/>
      </dsp:nvSpPr>
      <dsp:spPr>
        <a:xfrm>
          <a:off x="0" y="775442"/>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b="0" kern="1200" dirty="0" smtClean="0">
              <a:cs typeface="mohammad bold art 1" pitchFamily="2" charset="-78"/>
            </a:rPr>
            <a:t>خدمات تسجيل المناصب والوظائف واجبة التسجيل</a:t>
          </a:r>
          <a:endParaRPr lang="en-US" sz="1500" kern="1200" dirty="0">
            <a:cs typeface="mohammad bold art 1" pitchFamily="2" charset="-78"/>
          </a:endParaRPr>
        </a:p>
      </dsp:txBody>
      <dsp:txXfrm>
        <a:off x="26501" y="801943"/>
        <a:ext cx="6591407" cy="489878"/>
      </dsp:txXfrm>
    </dsp:sp>
    <dsp:sp modelId="{F2837D96-8674-49D5-9909-652BC927E294}">
      <dsp:nvSpPr>
        <dsp:cNvPr id="0" name=""/>
        <dsp:cNvSpPr/>
      </dsp:nvSpPr>
      <dsp:spPr>
        <a:xfrm>
          <a:off x="0" y="1389697"/>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b="0" kern="1200" dirty="0" smtClean="0">
              <a:cs typeface="mohammad bold art 1" pitchFamily="2" charset="-78"/>
            </a:rPr>
            <a:t>خدمات إلغاء تسجيل المناصب والوظائف واجبة التسجيل</a:t>
          </a:r>
          <a:endParaRPr lang="en-US" sz="1500" kern="1200" dirty="0">
            <a:cs typeface="mohammad bold art 1" pitchFamily="2" charset="-78"/>
          </a:endParaRPr>
        </a:p>
      </dsp:txBody>
      <dsp:txXfrm>
        <a:off x="26501" y="1416198"/>
        <a:ext cx="6591407" cy="489878"/>
      </dsp:txXfrm>
    </dsp:sp>
    <dsp:sp modelId="{CA2586B6-0AA7-488A-9974-7AEDDB1D03F1}">
      <dsp:nvSpPr>
        <dsp:cNvPr id="0" name=""/>
        <dsp:cNvSpPr/>
      </dsp:nvSpPr>
      <dsp:spPr>
        <a:xfrm>
          <a:off x="0" y="2007221"/>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b="0" kern="1200" dirty="0" smtClean="0">
              <a:cs typeface="mohammad bold art 1" pitchFamily="2" charset="-78"/>
            </a:rPr>
            <a:t>خدمة طلب تسجيل مراقب حسابات لدى هيئة أسواق المال</a:t>
          </a:r>
          <a:endParaRPr lang="en-US" sz="1500" b="0" kern="1200" dirty="0">
            <a:cs typeface="mohammad bold art 1" pitchFamily="2" charset="-78"/>
          </a:endParaRPr>
        </a:p>
      </dsp:txBody>
      <dsp:txXfrm>
        <a:off x="26501" y="2033722"/>
        <a:ext cx="6591407" cy="489878"/>
      </dsp:txXfrm>
    </dsp:sp>
    <dsp:sp modelId="{FEF42E13-1DC4-43F6-9E7A-1FF109843F7A}">
      <dsp:nvSpPr>
        <dsp:cNvPr id="0" name=""/>
        <dsp:cNvSpPr/>
      </dsp:nvSpPr>
      <dsp:spPr>
        <a:xfrm>
          <a:off x="0" y="2612601"/>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kern="1200" dirty="0" smtClean="0">
              <a:cs typeface="mohammad bold art 1" pitchFamily="2" charset="-78"/>
            </a:rPr>
            <a:t>خدمة </a:t>
          </a:r>
          <a:r>
            <a:rPr lang="ar-KW" sz="1500" b="0" kern="1200" dirty="0" smtClean="0">
              <a:cs typeface="mohammad bold art 1" pitchFamily="2" charset="-78"/>
            </a:rPr>
            <a:t>نموذج</a:t>
          </a:r>
          <a:r>
            <a:rPr lang="ar-KW" sz="1500" b="0" i="0" u="none" kern="1200" dirty="0" smtClean="0"/>
            <a:t> </a:t>
          </a:r>
          <a:r>
            <a:rPr lang="ar-KW" sz="1500" b="0" kern="1200" dirty="0" smtClean="0">
              <a:cs typeface="mohammad bold art 1" pitchFamily="2" charset="-78"/>
            </a:rPr>
            <a:t>طلب تسجيل مكتب تدقيق شرعي خارجي</a:t>
          </a:r>
          <a:endParaRPr lang="en-US" sz="1500" b="0" kern="1200" dirty="0">
            <a:cs typeface="mohammad bold art 1" pitchFamily="2" charset="-78"/>
          </a:endParaRPr>
        </a:p>
      </dsp:txBody>
      <dsp:txXfrm>
        <a:off x="26501" y="2639102"/>
        <a:ext cx="6591407" cy="489878"/>
      </dsp:txXfrm>
    </dsp:sp>
    <dsp:sp modelId="{9735C702-A473-4111-9876-39C463F78215}">
      <dsp:nvSpPr>
        <dsp:cNvPr id="0" name=""/>
        <dsp:cNvSpPr/>
      </dsp:nvSpPr>
      <dsp:spPr>
        <a:xfrm>
          <a:off x="0" y="3224793"/>
          <a:ext cx="6644409" cy="542880"/>
        </a:xfrm>
        <a:prstGeom prst="roundRect">
          <a:avLst/>
        </a:prstGeom>
        <a:solidFill>
          <a:srgbClr val="014976"/>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ar-KW" sz="1500" kern="1200" dirty="0" smtClean="0">
              <a:cs typeface="mohammad bold art 1" pitchFamily="2" charset="-78"/>
            </a:rPr>
            <a:t>خدمة البيانات الأساسية</a:t>
          </a:r>
          <a:endParaRPr lang="en-US" sz="1500" kern="1200" dirty="0">
            <a:cs typeface="mohammad bold art 1" pitchFamily="2" charset="-78"/>
          </a:endParaRPr>
        </a:p>
      </dsp:txBody>
      <dsp:txXfrm>
        <a:off x="26501" y="3251294"/>
        <a:ext cx="6591407" cy="4898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D38EE-4ED4-4EAA-8D0F-9CFE8AD5A2C2}">
      <dsp:nvSpPr>
        <dsp:cNvPr id="0" name=""/>
        <dsp:cNvSpPr/>
      </dsp:nvSpPr>
      <dsp:spPr>
        <a:xfrm>
          <a:off x="3182821" y="1951841"/>
          <a:ext cx="1863956" cy="1863956"/>
        </a:xfrm>
        <a:prstGeom prst="ellipse">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ar-KW" sz="3200" kern="1200" dirty="0"/>
            <a:t>الأشخاص المسجلون</a:t>
          </a:r>
          <a:endParaRPr lang="en-US" sz="3200" kern="1200" dirty="0"/>
        </a:p>
      </dsp:txBody>
      <dsp:txXfrm>
        <a:off x="3455791" y="2224811"/>
        <a:ext cx="1318016" cy="1318016"/>
      </dsp:txXfrm>
    </dsp:sp>
    <dsp:sp modelId="{5246FDDB-DB3A-428A-8DCF-54B9D5D02BBA}">
      <dsp:nvSpPr>
        <dsp:cNvPr id="0" name=""/>
        <dsp:cNvSpPr/>
      </dsp:nvSpPr>
      <dsp:spPr>
        <a:xfrm rot="20700000">
          <a:off x="5069366" y="2176604"/>
          <a:ext cx="1387020" cy="531227"/>
        </a:xfrm>
        <a:prstGeom prst="leftArrow">
          <a:avLst>
            <a:gd name="adj1" fmla="val 60000"/>
            <a:gd name="adj2" fmla="val 50000"/>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38ABFD7-5572-4047-97BE-C3D4D2813C80}">
      <dsp:nvSpPr>
        <dsp:cNvPr id="0" name=""/>
        <dsp:cNvSpPr/>
      </dsp:nvSpPr>
      <dsp:spPr>
        <a:xfrm>
          <a:off x="5547376" y="1554421"/>
          <a:ext cx="1770758" cy="1416606"/>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ar-KW" sz="2300" kern="1200" dirty="0"/>
            <a:t>المناصب والوظائف واجبة التسجيل</a:t>
          </a:r>
          <a:endParaRPr lang="en-US" sz="2300" kern="1200" dirty="0"/>
        </a:p>
      </dsp:txBody>
      <dsp:txXfrm>
        <a:off x="5588867" y="1595912"/>
        <a:ext cx="1687776" cy="1333624"/>
      </dsp:txXfrm>
    </dsp:sp>
    <dsp:sp modelId="{DC35CCB8-5649-4377-A695-8031C9CC1C56}">
      <dsp:nvSpPr>
        <dsp:cNvPr id="0" name=""/>
        <dsp:cNvSpPr/>
      </dsp:nvSpPr>
      <dsp:spPr>
        <a:xfrm rot="17700000">
          <a:off x="4142367" y="1071850"/>
          <a:ext cx="1387020" cy="531227"/>
        </a:xfrm>
        <a:prstGeom prst="leftArrow">
          <a:avLst>
            <a:gd name="adj1" fmla="val 60000"/>
            <a:gd name="adj2" fmla="val 50000"/>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D11C5EE-00BD-4A94-B5F5-23A63B0D3412}">
      <dsp:nvSpPr>
        <dsp:cNvPr id="0" name=""/>
        <dsp:cNvSpPr/>
      </dsp:nvSpPr>
      <dsp:spPr>
        <a:xfrm>
          <a:off x="4243588" y="626"/>
          <a:ext cx="1770758" cy="1416606"/>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ar-KW" sz="2300" kern="1200" dirty="0"/>
            <a:t>تعديل البيانات في سجل الأشخاص المرخص لهم</a:t>
          </a:r>
          <a:endParaRPr lang="en-US" sz="2300" kern="1200" dirty="0"/>
        </a:p>
      </dsp:txBody>
      <dsp:txXfrm>
        <a:off x="4285079" y="42117"/>
        <a:ext cx="1687776" cy="1333624"/>
      </dsp:txXfrm>
    </dsp:sp>
    <dsp:sp modelId="{4742DE60-33A2-4464-91AD-82E7F9AB33C0}">
      <dsp:nvSpPr>
        <dsp:cNvPr id="0" name=""/>
        <dsp:cNvSpPr/>
      </dsp:nvSpPr>
      <dsp:spPr>
        <a:xfrm rot="14700000">
          <a:off x="2700212" y="1071850"/>
          <a:ext cx="1387020" cy="531227"/>
        </a:xfrm>
        <a:prstGeom prst="leftArrow">
          <a:avLst>
            <a:gd name="adj1" fmla="val 60000"/>
            <a:gd name="adj2" fmla="val 50000"/>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B0CC306-2815-45B8-B9C3-0863F0C3EAEA}">
      <dsp:nvSpPr>
        <dsp:cNvPr id="0" name=""/>
        <dsp:cNvSpPr/>
      </dsp:nvSpPr>
      <dsp:spPr>
        <a:xfrm>
          <a:off x="2215253" y="626"/>
          <a:ext cx="1770758" cy="1416606"/>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ar-KW" sz="2300" kern="1200" dirty="0"/>
            <a:t>مراقبو الحسابات</a:t>
          </a:r>
          <a:endParaRPr lang="en-US" sz="2300" kern="1200" dirty="0"/>
        </a:p>
      </dsp:txBody>
      <dsp:txXfrm>
        <a:off x="2256744" y="42117"/>
        <a:ext cx="1687776" cy="1333624"/>
      </dsp:txXfrm>
    </dsp:sp>
    <dsp:sp modelId="{EE67D5E6-5384-4AC6-82BD-653D4D73A807}">
      <dsp:nvSpPr>
        <dsp:cNvPr id="0" name=""/>
        <dsp:cNvSpPr/>
      </dsp:nvSpPr>
      <dsp:spPr>
        <a:xfrm rot="11700000">
          <a:off x="1773213" y="2176604"/>
          <a:ext cx="1387020" cy="531227"/>
        </a:xfrm>
        <a:prstGeom prst="leftArrow">
          <a:avLst>
            <a:gd name="adj1" fmla="val 60000"/>
            <a:gd name="adj2" fmla="val 50000"/>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E3F5263-418E-40E6-8AF2-D3223F48CBF2}">
      <dsp:nvSpPr>
        <dsp:cNvPr id="0" name=""/>
        <dsp:cNvSpPr/>
      </dsp:nvSpPr>
      <dsp:spPr>
        <a:xfrm>
          <a:off x="911464" y="1554421"/>
          <a:ext cx="1770758" cy="1416606"/>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ar-KW" sz="2300" kern="1200" dirty="0"/>
            <a:t>مكاتب التدقيق الشرعي الخارجي</a:t>
          </a:r>
          <a:endParaRPr lang="en-US" sz="2300" kern="1200" dirty="0"/>
        </a:p>
      </dsp:txBody>
      <dsp:txXfrm>
        <a:off x="952955" y="1595912"/>
        <a:ext cx="1687776" cy="13336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458D9-9E2C-4DDB-9E3F-DE557FD3B640}">
      <dsp:nvSpPr>
        <dsp:cNvPr id="0" name=""/>
        <dsp:cNvSpPr/>
      </dsp:nvSpPr>
      <dsp:spPr>
        <a:xfrm>
          <a:off x="534195" y="84671"/>
          <a:ext cx="5908909" cy="1154045"/>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KW" sz="2000" kern="1200" dirty="0"/>
            <a:t>فتح باب الترشح من خلال نشر إعلان في جريدتين يوميتين على الأقل والموقع الإلكتروني الخاص به بدعوة الأشخاص الراغبين في الترشح، ويظل باب الترشح مفتوحاً لمدة أسبوعين من تاريخ الإعلان</a:t>
          </a:r>
        </a:p>
      </dsp:txBody>
      <dsp:txXfrm>
        <a:off x="567996" y="118472"/>
        <a:ext cx="5841307" cy="1086443"/>
      </dsp:txXfrm>
    </dsp:sp>
    <dsp:sp modelId="{57A9139B-77DF-4AE3-ADA5-7280FC55862E}">
      <dsp:nvSpPr>
        <dsp:cNvPr id="0" name=""/>
        <dsp:cNvSpPr/>
      </dsp:nvSpPr>
      <dsp:spPr>
        <a:xfrm rot="5453467">
          <a:off x="3418495" y="1213410"/>
          <a:ext cx="119873" cy="2104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dirty="0"/>
        </a:p>
      </dsp:txBody>
      <dsp:txXfrm rot="-5400000">
        <a:off x="3415584" y="1258688"/>
        <a:ext cx="126255" cy="83911"/>
      </dsp:txXfrm>
    </dsp:sp>
    <dsp:sp modelId="{2C2636A7-6A1E-4F8F-BCEE-9DA28739B3A5}">
      <dsp:nvSpPr>
        <dsp:cNvPr id="0" name=""/>
        <dsp:cNvSpPr/>
      </dsp:nvSpPr>
      <dsp:spPr>
        <a:xfrm>
          <a:off x="539956" y="1398529"/>
          <a:ext cx="5867834" cy="426336"/>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a:t>التقدم للهيئة بجميع طلبات الترشح في البوابة</a:t>
          </a:r>
          <a:endParaRPr lang="en-US" sz="2400" kern="1200" dirty="0">
            <a:solidFill>
              <a:srgbClr val="FF0000"/>
            </a:solidFill>
          </a:endParaRPr>
        </a:p>
      </dsp:txBody>
      <dsp:txXfrm>
        <a:off x="552443" y="1411016"/>
        <a:ext cx="5842860" cy="401362"/>
      </dsp:txXfrm>
    </dsp:sp>
    <dsp:sp modelId="{925C3DC1-FDE1-4F74-9C59-0AEDF08A4F14}">
      <dsp:nvSpPr>
        <dsp:cNvPr id="0" name=""/>
        <dsp:cNvSpPr/>
      </dsp:nvSpPr>
      <dsp:spPr>
        <a:xfrm rot="5326312">
          <a:off x="3403826" y="1822045"/>
          <a:ext cx="153623" cy="2104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dirty="0"/>
        </a:p>
      </dsp:txBody>
      <dsp:txXfrm rot="-5400000">
        <a:off x="3417017" y="1850451"/>
        <a:ext cx="126255" cy="107536"/>
      </dsp:txXfrm>
    </dsp:sp>
    <dsp:sp modelId="{BE3F917C-CA4C-4257-BF3D-0A8412D28585}">
      <dsp:nvSpPr>
        <dsp:cNvPr id="0" name=""/>
        <dsp:cNvSpPr/>
      </dsp:nvSpPr>
      <dsp:spPr>
        <a:xfrm>
          <a:off x="556939" y="2029650"/>
          <a:ext cx="5867834" cy="748527"/>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a:t>دراسة طلبات الترشح وإخطارالشخص المرخص له بقرار الهيئة عن طريق البوابة</a:t>
          </a:r>
          <a:endParaRPr lang="ar-KW" sz="2400" kern="1200" dirty="0">
            <a:solidFill>
              <a:srgbClr val="FF0000"/>
            </a:solidFill>
          </a:endParaRPr>
        </a:p>
      </dsp:txBody>
      <dsp:txXfrm>
        <a:off x="578863" y="2051574"/>
        <a:ext cx="5823986" cy="704679"/>
      </dsp:txXfrm>
    </dsp:sp>
    <dsp:sp modelId="{4663AF0E-BBB1-4EBF-A2A7-EF08AFEC98B0}">
      <dsp:nvSpPr>
        <dsp:cNvPr id="0" name=""/>
        <dsp:cNvSpPr/>
      </dsp:nvSpPr>
      <dsp:spPr>
        <a:xfrm rot="5400000">
          <a:off x="3446277" y="2787004"/>
          <a:ext cx="149810" cy="2104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dirty="0"/>
        </a:p>
      </dsp:txBody>
      <dsp:txXfrm rot="-5400000">
        <a:off x="3458055" y="2817312"/>
        <a:ext cx="126255" cy="104867"/>
      </dsp:txXfrm>
    </dsp:sp>
    <dsp:sp modelId="{876A0D52-02E8-4B86-BE00-D26AE3382D42}">
      <dsp:nvSpPr>
        <dsp:cNvPr id="0" name=""/>
        <dsp:cNvSpPr/>
      </dsp:nvSpPr>
      <dsp:spPr>
        <a:xfrm>
          <a:off x="556939" y="2977925"/>
          <a:ext cx="5867834" cy="1088725"/>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KW" sz="2400" kern="1200" dirty="0"/>
            <a:t>التأشير في سجل الهيئة بعد تزويد الهيئة بشهادة لمن يهمه الأمر النهائية الصادرة عن وزارة التجارة والصناعة في البوابة</a:t>
          </a:r>
          <a:endParaRPr lang="ar-KW" sz="2400" kern="1200" dirty="0">
            <a:solidFill>
              <a:srgbClr val="FF0000"/>
            </a:solidFill>
          </a:endParaRPr>
        </a:p>
      </dsp:txBody>
      <dsp:txXfrm>
        <a:off x="588827" y="3009813"/>
        <a:ext cx="5804058" cy="102494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458D9-9E2C-4DDB-9E3F-DE557FD3B640}">
      <dsp:nvSpPr>
        <dsp:cNvPr id="0" name=""/>
        <dsp:cNvSpPr/>
      </dsp:nvSpPr>
      <dsp:spPr>
        <a:xfrm>
          <a:off x="991994" y="1886"/>
          <a:ext cx="5447588" cy="964878"/>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التقدم للهيئة بطلب ترشح للوظائف واجبة التسجيل عن طريق </a:t>
          </a:r>
          <a:r>
            <a:rPr lang="ar-KW" sz="2800" kern="1200" dirty="0" smtClean="0"/>
            <a:t>البوابة</a:t>
          </a:r>
          <a:endParaRPr lang="en-US" sz="2800" kern="1200" dirty="0">
            <a:solidFill>
              <a:srgbClr val="FF0000"/>
            </a:solidFill>
          </a:endParaRPr>
        </a:p>
      </dsp:txBody>
      <dsp:txXfrm>
        <a:off x="1020254" y="30146"/>
        <a:ext cx="5391068" cy="908358"/>
      </dsp:txXfrm>
    </dsp:sp>
    <dsp:sp modelId="{57A9139B-77DF-4AE3-ADA5-7280FC55862E}">
      <dsp:nvSpPr>
        <dsp:cNvPr id="0" name=""/>
        <dsp:cNvSpPr/>
      </dsp:nvSpPr>
      <dsp:spPr>
        <a:xfrm rot="5400000">
          <a:off x="3534874" y="990886"/>
          <a:ext cx="361829" cy="4341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3585531" y="1027069"/>
        <a:ext cx="260517" cy="253280"/>
      </dsp:txXfrm>
    </dsp:sp>
    <dsp:sp modelId="{BE3F917C-CA4C-4257-BF3D-0A8412D28585}">
      <dsp:nvSpPr>
        <dsp:cNvPr id="0" name=""/>
        <dsp:cNvSpPr/>
      </dsp:nvSpPr>
      <dsp:spPr>
        <a:xfrm>
          <a:off x="928640" y="1449204"/>
          <a:ext cx="5574296" cy="964878"/>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دراسة طلب الترشح وإخطارالشخص المرخص له بقرار الهيئة عن طريق البوابة</a:t>
          </a:r>
          <a:r>
            <a:rPr lang="ar-KW" sz="2800" kern="1200" dirty="0">
              <a:solidFill>
                <a:srgbClr val="FF0000"/>
              </a:solidFill>
            </a:rPr>
            <a:t>  </a:t>
          </a:r>
        </a:p>
      </dsp:txBody>
      <dsp:txXfrm>
        <a:off x="956900" y="1477464"/>
        <a:ext cx="5517776" cy="908358"/>
      </dsp:txXfrm>
    </dsp:sp>
    <dsp:sp modelId="{4663AF0E-BBB1-4EBF-A2A7-EF08AFEC98B0}">
      <dsp:nvSpPr>
        <dsp:cNvPr id="0" name=""/>
        <dsp:cNvSpPr/>
      </dsp:nvSpPr>
      <dsp:spPr>
        <a:xfrm rot="5403982">
          <a:off x="3505387" y="2439147"/>
          <a:ext cx="363527" cy="4341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3556955" y="2474481"/>
        <a:ext cx="260517" cy="254469"/>
      </dsp:txXfrm>
    </dsp:sp>
    <dsp:sp modelId="{876A0D52-02E8-4B86-BE00-D26AE3382D42}">
      <dsp:nvSpPr>
        <dsp:cNvPr id="0" name=""/>
        <dsp:cNvSpPr/>
      </dsp:nvSpPr>
      <dsp:spPr>
        <a:xfrm>
          <a:off x="877444" y="2898408"/>
          <a:ext cx="5562138" cy="964878"/>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KW" sz="2800" kern="1200" dirty="0"/>
            <a:t>التقدم بطلب تعديل البيانات لدى سجل الشخص المرخص له عن طريق البوابة</a:t>
          </a:r>
          <a:endParaRPr lang="ar-KW" sz="2800" kern="1200" dirty="0">
            <a:solidFill>
              <a:srgbClr val="FF0000"/>
            </a:solidFill>
          </a:endParaRPr>
        </a:p>
      </dsp:txBody>
      <dsp:txXfrm>
        <a:off x="905704" y="2926668"/>
        <a:ext cx="5505618" cy="908358"/>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CE2F92B7-206E-420D-8FAF-B0DBDD3C81DA}" type="datetimeFigureOut">
              <a:rPr lang="en-US" smtClean="0"/>
              <a:t>28/08/2018</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6200856D-D457-4608-9795-0BF6F6B2EDD3}" type="slidenum">
              <a:rPr lang="en-US" smtClean="0"/>
              <a:t>‹#›</a:t>
            </a:fld>
            <a:endParaRPr lang="en-US"/>
          </a:p>
        </p:txBody>
      </p:sp>
    </p:spTree>
    <p:extLst>
      <p:ext uri="{BB962C8B-B14F-4D97-AF65-F5344CB8AC3E}">
        <p14:creationId xmlns:p14="http://schemas.microsoft.com/office/powerpoint/2010/main" val="4294774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2A24257-2861-4403-9DDC-3130225F3EE1}" type="datetimeFigureOut">
              <a:rPr lang="en-US" smtClean="0"/>
              <a:t>28/08/2018</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6CCEE1A-86CA-4601-9604-781E3620D13C}" type="slidenum">
              <a:rPr lang="en-US" smtClean="0"/>
              <a:t>‹#›</a:t>
            </a:fld>
            <a:endParaRPr lang="en-US"/>
          </a:p>
        </p:txBody>
      </p:sp>
    </p:spTree>
    <p:extLst>
      <p:ext uri="{BB962C8B-B14F-4D97-AF65-F5344CB8AC3E}">
        <p14:creationId xmlns:p14="http://schemas.microsoft.com/office/powerpoint/2010/main" val="1885483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3609681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2238221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2781118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3538107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2385595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4043307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798794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4166111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1943945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3921793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2512805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3358253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198853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1996288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095907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2451830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1844289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1021394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27</a:t>
            </a:fld>
            <a:endParaRPr lang="ar-KW">
              <a:solidFill>
                <a:prstClr val="black"/>
              </a:solidFill>
            </a:endParaRPr>
          </a:p>
        </p:txBody>
      </p:sp>
    </p:spTree>
    <p:extLst>
      <p:ext uri="{BB962C8B-B14F-4D97-AF65-F5344CB8AC3E}">
        <p14:creationId xmlns:p14="http://schemas.microsoft.com/office/powerpoint/2010/main" val="1858542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28</a:t>
            </a:fld>
            <a:endParaRPr lang="ar-KW">
              <a:solidFill>
                <a:prstClr val="black"/>
              </a:solidFill>
            </a:endParaRPr>
          </a:p>
        </p:txBody>
      </p:sp>
    </p:spTree>
    <p:extLst>
      <p:ext uri="{BB962C8B-B14F-4D97-AF65-F5344CB8AC3E}">
        <p14:creationId xmlns:p14="http://schemas.microsoft.com/office/powerpoint/2010/main" val="3965228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29</a:t>
            </a:fld>
            <a:endParaRPr lang="ar-KW">
              <a:solidFill>
                <a:prstClr val="black"/>
              </a:solidFill>
            </a:endParaRPr>
          </a:p>
        </p:txBody>
      </p:sp>
    </p:spTree>
    <p:extLst>
      <p:ext uri="{BB962C8B-B14F-4D97-AF65-F5344CB8AC3E}">
        <p14:creationId xmlns:p14="http://schemas.microsoft.com/office/powerpoint/2010/main" val="3025206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30</a:t>
            </a:fld>
            <a:endParaRPr lang="ar-KW">
              <a:solidFill>
                <a:prstClr val="black"/>
              </a:solidFill>
            </a:endParaRPr>
          </a:p>
        </p:txBody>
      </p:sp>
    </p:spTree>
    <p:extLst>
      <p:ext uri="{BB962C8B-B14F-4D97-AF65-F5344CB8AC3E}">
        <p14:creationId xmlns:p14="http://schemas.microsoft.com/office/powerpoint/2010/main" val="4158733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1643975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31</a:t>
            </a:fld>
            <a:endParaRPr lang="ar-KW">
              <a:solidFill>
                <a:prstClr val="black"/>
              </a:solidFill>
            </a:endParaRPr>
          </a:p>
        </p:txBody>
      </p:sp>
    </p:spTree>
    <p:extLst>
      <p:ext uri="{BB962C8B-B14F-4D97-AF65-F5344CB8AC3E}">
        <p14:creationId xmlns:p14="http://schemas.microsoft.com/office/powerpoint/2010/main" val="2784659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32</a:t>
            </a:fld>
            <a:endParaRPr lang="ar-KW">
              <a:solidFill>
                <a:prstClr val="black"/>
              </a:solidFill>
            </a:endParaRPr>
          </a:p>
        </p:txBody>
      </p:sp>
    </p:spTree>
    <p:extLst>
      <p:ext uri="{BB962C8B-B14F-4D97-AF65-F5344CB8AC3E}">
        <p14:creationId xmlns:p14="http://schemas.microsoft.com/office/powerpoint/2010/main" val="3851463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33</a:t>
            </a:fld>
            <a:endParaRPr lang="ar-KW">
              <a:solidFill>
                <a:prstClr val="black"/>
              </a:solidFill>
            </a:endParaRPr>
          </a:p>
        </p:txBody>
      </p:sp>
    </p:spTree>
    <p:extLst>
      <p:ext uri="{BB962C8B-B14F-4D97-AF65-F5344CB8AC3E}">
        <p14:creationId xmlns:p14="http://schemas.microsoft.com/office/powerpoint/2010/main" val="26000535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34</a:t>
            </a:fld>
            <a:endParaRPr lang="ar-KW">
              <a:solidFill>
                <a:prstClr val="black"/>
              </a:solidFill>
            </a:endParaRPr>
          </a:p>
        </p:txBody>
      </p:sp>
    </p:spTree>
    <p:extLst>
      <p:ext uri="{BB962C8B-B14F-4D97-AF65-F5344CB8AC3E}">
        <p14:creationId xmlns:p14="http://schemas.microsoft.com/office/powerpoint/2010/main" val="12585513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35</a:t>
            </a:fld>
            <a:endParaRPr lang="ar-KW">
              <a:solidFill>
                <a:prstClr val="black"/>
              </a:solidFill>
            </a:endParaRPr>
          </a:p>
        </p:txBody>
      </p:sp>
    </p:spTree>
    <p:extLst>
      <p:ext uri="{BB962C8B-B14F-4D97-AF65-F5344CB8AC3E}">
        <p14:creationId xmlns:p14="http://schemas.microsoft.com/office/powerpoint/2010/main" val="517328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36</a:t>
            </a:fld>
            <a:endParaRPr lang="ar-KW">
              <a:solidFill>
                <a:prstClr val="black"/>
              </a:solidFill>
            </a:endParaRPr>
          </a:p>
        </p:txBody>
      </p:sp>
    </p:spTree>
    <p:extLst>
      <p:ext uri="{BB962C8B-B14F-4D97-AF65-F5344CB8AC3E}">
        <p14:creationId xmlns:p14="http://schemas.microsoft.com/office/powerpoint/2010/main" val="4005424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37</a:t>
            </a:fld>
            <a:endParaRPr lang="ar-KW">
              <a:solidFill>
                <a:prstClr val="black"/>
              </a:solidFill>
            </a:endParaRPr>
          </a:p>
        </p:txBody>
      </p:sp>
    </p:spTree>
    <p:extLst>
      <p:ext uri="{BB962C8B-B14F-4D97-AF65-F5344CB8AC3E}">
        <p14:creationId xmlns:p14="http://schemas.microsoft.com/office/powerpoint/2010/main" val="14259725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38</a:t>
            </a:fld>
            <a:endParaRPr lang="ar-KW">
              <a:solidFill>
                <a:prstClr val="black"/>
              </a:solidFill>
            </a:endParaRPr>
          </a:p>
        </p:txBody>
      </p:sp>
    </p:spTree>
    <p:extLst>
      <p:ext uri="{BB962C8B-B14F-4D97-AF65-F5344CB8AC3E}">
        <p14:creationId xmlns:p14="http://schemas.microsoft.com/office/powerpoint/2010/main" val="1050618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39</a:t>
            </a:fld>
            <a:endParaRPr lang="ar-KW">
              <a:solidFill>
                <a:prstClr val="black"/>
              </a:solidFill>
            </a:endParaRPr>
          </a:p>
        </p:txBody>
      </p:sp>
    </p:spTree>
    <p:extLst>
      <p:ext uri="{BB962C8B-B14F-4D97-AF65-F5344CB8AC3E}">
        <p14:creationId xmlns:p14="http://schemas.microsoft.com/office/powerpoint/2010/main" val="39355475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40</a:t>
            </a:fld>
            <a:endParaRPr lang="ar-KW">
              <a:solidFill>
                <a:prstClr val="black"/>
              </a:solidFill>
            </a:endParaRPr>
          </a:p>
        </p:txBody>
      </p:sp>
    </p:spTree>
    <p:extLst>
      <p:ext uri="{BB962C8B-B14F-4D97-AF65-F5344CB8AC3E}">
        <p14:creationId xmlns:p14="http://schemas.microsoft.com/office/powerpoint/2010/main" val="2306859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159541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3688083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3218118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2396064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438442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4201735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28/08/2018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
        <p:nvSpPr>
          <p:cNvPr id="7" name="Rectangle 6"/>
          <p:cNvSpPr/>
          <p:nvPr userDrawn="1"/>
        </p:nvSpPr>
        <p:spPr>
          <a:xfrm>
            <a:off x="0" y="6549081"/>
            <a:ext cx="3286897" cy="308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149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28/08/2018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1316924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28/08/2018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269406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28/08/2018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5358" y="230190"/>
            <a:ext cx="2423984" cy="703304"/>
          </a:xfrm>
          <a:prstGeom prst="rect">
            <a:avLst/>
          </a:prstGeom>
        </p:spPr>
      </p:pic>
      <p:cxnSp>
        <p:nvCxnSpPr>
          <p:cNvPr id="8" name="Straight Connector 7"/>
          <p:cNvCxnSpPr/>
          <p:nvPr userDrawn="1"/>
        </p:nvCxnSpPr>
        <p:spPr>
          <a:xfrm>
            <a:off x="3487173" y="98515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549081"/>
            <a:ext cx="3286897" cy="308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52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54FCE9D-A8D2-4B87-AE7A-FB5C3FCF814F}" type="datetimeFigureOut">
              <a:rPr lang="en-US" smtClean="0"/>
              <a:t>28/08/2018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240369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4FCE9D-A8D2-4B87-AE7A-FB5C3FCF814F}" type="datetimeFigureOut">
              <a:rPr lang="en-US" smtClean="0"/>
              <a:t>28/08/2018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430540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4FCE9D-A8D2-4B87-AE7A-FB5C3FCF814F}" type="datetimeFigureOut">
              <a:rPr lang="en-US" smtClean="0"/>
              <a:t>28/08/2018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4078795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4FCE9D-A8D2-4B87-AE7A-FB5C3FCF814F}" type="datetimeFigureOut">
              <a:rPr lang="en-US" smtClean="0"/>
              <a:t>28/08/2018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406499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FCE9D-A8D2-4B87-AE7A-FB5C3FCF814F}" type="datetimeFigureOut">
              <a:rPr lang="en-US" smtClean="0"/>
              <a:t>28/08/2018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06028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4FCE9D-A8D2-4B87-AE7A-FB5C3FCF814F}" type="datetimeFigureOut">
              <a:rPr lang="en-US" smtClean="0"/>
              <a:t>28/08/2018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09427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4FCE9D-A8D2-4B87-AE7A-FB5C3FCF814F}" type="datetimeFigureOut">
              <a:rPr lang="en-US" smtClean="0"/>
              <a:t>28/08/2018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1532156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FCE9D-A8D2-4B87-AE7A-FB5C3FCF814F}" type="datetimeFigureOut">
              <a:rPr lang="en-US" smtClean="0"/>
              <a:t>28/08/2018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6D558-E6F5-477A-99C5-CD068F4FF5C3}" type="slidenum">
              <a:rPr lang="en-US" smtClean="0"/>
              <a:t>‹#›</a:t>
            </a:fld>
            <a:endParaRPr lang="en-US"/>
          </a:p>
        </p:txBody>
      </p:sp>
      <p:sp>
        <p:nvSpPr>
          <p:cNvPr id="7" name="fl" descr="CMA Data Classification: Internal"/>
          <p:cNvSpPr txBox="1"/>
          <p:nvPr userDrawn="1"/>
        </p:nvSpPr>
        <p:spPr>
          <a:xfrm>
            <a:off x="0" y="6520180"/>
            <a:ext cx="9144000" cy="369332"/>
          </a:xfrm>
          <a:prstGeom prst="rect">
            <a:avLst/>
          </a:prstGeom>
          <a:noFill/>
        </p:spPr>
        <p:txBody>
          <a:bodyPr vert="horz" rtlCol="0">
            <a:spAutoFit/>
          </a:bodyPr>
          <a:lstStyle/>
          <a:p>
            <a:pPr algn="l"/>
            <a:r>
              <a:rPr lang="en-US" smtClean="0">
                <a:solidFill>
                  <a:schemeClr val="tx1"/>
                </a:solidFill>
              </a:rPr>
              <a:t>CMA Data Classification: Internal</a:t>
            </a:r>
            <a:endParaRPr lang="en-US">
              <a:solidFill>
                <a:schemeClr val="tx1"/>
              </a:solidFill>
            </a:endParaRPr>
          </a:p>
        </p:txBody>
      </p:sp>
    </p:spTree>
    <p:extLst>
      <p:ext uri="{BB962C8B-B14F-4D97-AF65-F5344CB8AC3E}">
        <p14:creationId xmlns:p14="http://schemas.microsoft.com/office/powerpoint/2010/main" val="1350569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png"/><Relationship Id="rId7" Type="http://schemas.openxmlformats.org/officeDocument/2006/relationships/diagramColors" Target="../diagrams/colors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png"/><Relationship Id="rId7" Type="http://schemas.openxmlformats.org/officeDocument/2006/relationships/diagramColors" Target="../diagrams/colors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4.png"/><Relationship Id="rId7" Type="http://schemas.openxmlformats.org/officeDocument/2006/relationships/diagramColors" Target="../diagrams/colors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8.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4.png"/><Relationship Id="rId7" Type="http://schemas.openxmlformats.org/officeDocument/2006/relationships/diagramColors" Target="../diagrams/colors1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9.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png"/><Relationship Id="rId7" Type="http://schemas.openxmlformats.org/officeDocument/2006/relationships/diagramColors" Target="../diagrams/colors1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4.png"/><Relationship Id="rId7" Type="http://schemas.openxmlformats.org/officeDocument/2006/relationships/diagramColors" Target="../diagrams/colors1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31.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4.png"/><Relationship Id="rId7" Type="http://schemas.openxmlformats.org/officeDocument/2006/relationships/diagramColors" Target="../diagrams/colors1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5.jpeg"/></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068" y="1340768"/>
            <a:ext cx="7772400" cy="1470025"/>
          </a:xfrm>
        </p:spPr>
        <p:txBody>
          <a:bodyPr>
            <a:normAutofit/>
          </a:bodyPr>
          <a:lstStyle/>
          <a:p>
            <a:pPr rtl="1"/>
            <a:r>
              <a:rPr lang="ar-KW" sz="3600" b="1" dirty="0">
                <a:solidFill>
                  <a:srgbClr val="8C8A26"/>
                </a:solidFill>
                <a:cs typeface="mohammad bold art 1" pitchFamily="2" charset="-78"/>
              </a:rPr>
              <a:t>ورشة عمل</a:t>
            </a:r>
            <a:r>
              <a:rPr lang="en-US" sz="4800" b="1" dirty="0">
                <a:solidFill>
                  <a:srgbClr val="8C8A26"/>
                </a:solidFill>
              </a:rPr>
              <a:t/>
            </a:r>
            <a:br>
              <a:rPr lang="en-US" sz="4800" b="1" dirty="0">
                <a:solidFill>
                  <a:srgbClr val="8C8A26"/>
                </a:solidFill>
              </a:rPr>
            </a:br>
            <a:endParaRPr lang="en-GB" sz="4800" dirty="0"/>
          </a:p>
        </p:txBody>
      </p:sp>
      <p:pic>
        <p:nvPicPr>
          <p:cNvPr id="7" name="Picture 6"/>
          <p:cNvPicPr>
            <a:picLocks noChangeAspect="1"/>
          </p:cNvPicPr>
          <p:nvPr/>
        </p:nvPicPr>
        <p:blipFill>
          <a:blip r:embed="rId2"/>
          <a:stretch>
            <a:fillRect/>
          </a:stretch>
        </p:blipFill>
        <p:spPr>
          <a:xfrm>
            <a:off x="0" y="1"/>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
        <p:nvSpPr>
          <p:cNvPr id="8" name="Subtitle 2"/>
          <p:cNvSpPr txBox="1">
            <a:spLocks/>
          </p:cNvSpPr>
          <p:nvPr/>
        </p:nvSpPr>
        <p:spPr>
          <a:xfrm>
            <a:off x="1843608" y="2276872"/>
            <a:ext cx="6400800" cy="3744416"/>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KW" sz="4300">
                <a:solidFill>
                  <a:srgbClr val="1F497D"/>
                </a:solidFill>
                <a:cs typeface="mohammad bold art 1" pitchFamily="2" charset="-78"/>
              </a:rPr>
              <a:t>بوابة الهيئة الإلكترونية</a:t>
            </a:r>
          </a:p>
          <a:p>
            <a:endParaRPr lang="ar-KW" sz="4800" b="1">
              <a:solidFill>
                <a:srgbClr val="1F497D"/>
              </a:solidFill>
              <a:cs typeface="mohammad bold art 1" pitchFamily="2" charset="-78"/>
            </a:endParaRPr>
          </a:p>
          <a:p>
            <a:r>
              <a:rPr lang="ar-KW" sz="3500" b="1">
                <a:solidFill>
                  <a:srgbClr val="1F497D"/>
                </a:solidFill>
                <a:cs typeface="mohammad bold art 1" pitchFamily="2" charset="-78"/>
              </a:rPr>
              <a:t>" طرح النماذج الجديدة "</a:t>
            </a:r>
          </a:p>
          <a:p>
            <a:endParaRPr lang="ar-KW" sz="2800" b="1">
              <a:solidFill>
                <a:srgbClr val="1F497D"/>
              </a:solidFill>
              <a:cs typeface="mohammad bold art 1" pitchFamily="2" charset="-78"/>
            </a:endParaRPr>
          </a:p>
          <a:p>
            <a:endParaRPr lang="ar-KW" sz="2800" b="1">
              <a:solidFill>
                <a:srgbClr val="1F497D"/>
              </a:solidFill>
              <a:cs typeface="mohammad bold art 1" pitchFamily="2" charset="-78"/>
            </a:endParaRPr>
          </a:p>
          <a:p>
            <a:endParaRPr lang="ar-KW" sz="2800" b="1">
              <a:solidFill>
                <a:srgbClr val="1F497D"/>
              </a:solidFill>
              <a:cs typeface="mohammad bold art 1" pitchFamily="2" charset="-78"/>
            </a:endParaRPr>
          </a:p>
          <a:p>
            <a:r>
              <a:rPr lang="ar-KW" sz="2800" b="1">
                <a:solidFill>
                  <a:srgbClr val="1F497D"/>
                </a:solidFill>
                <a:cs typeface="mohammad bold art 1" pitchFamily="2" charset="-78"/>
              </a:rPr>
              <a:t>27 أغسطس 2018</a:t>
            </a:r>
            <a:endParaRPr lang="ar-KW" sz="2800" b="1" dirty="0">
              <a:solidFill>
                <a:srgbClr val="1F497D"/>
              </a:solidFill>
              <a:cs typeface="mohammad bold art 1" pitchFamily="2" charset="-78"/>
            </a:endParaRPr>
          </a:p>
        </p:txBody>
      </p:sp>
    </p:spTree>
    <p:extLst>
      <p:ext uri="{BB962C8B-B14F-4D97-AF65-F5344CB8AC3E}">
        <p14:creationId xmlns:p14="http://schemas.microsoft.com/office/powerpoint/2010/main" val="3203366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smtClean="0">
                <a:solidFill>
                  <a:schemeClr val="bg1"/>
                </a:solidFill>
                <a:latin typeface="Sakkal Majalla" pitchFamily="2" charset="-78"/>
                <a:cs typeface="mohammad bold art 1" pitchFamily="2" charset="-78"/>
              </a:rPr>
              <a:t>بواة </a:t>
            </a:r>
            <a:r>
              <a:rPr lang="ar-KW" sz="2800" dirty="0">
                <a:solidFill>
                  <a:schemeClr val="bg1"/>
                </a:solidFill>
                <a:latin typeface="Sakkal Majalla" pitchFamily="2" charset="-78"/>
                <a:cs typeface="mohammad bold art 1" pitchFamily="2" charset="-78"/>
              </a:rPr>
              <a:t>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9144000" cy="4900407"/>
          </a:xfrm>
          <a:prstGeom prst="rect">
            <a:avLst/>
          </a:prstGeom>
        </p:spPr>
      </p:pic>
      <p:sp>
        <p:nvSpPr>
          <p:cNvPr id="6" name="Rectangle 5"/>
          <p:cNvSpPr/>
          <p:nvPr/>
        </p:nvSpPr>
        <p:spPr>
          <a:xfrm>
            <a:off x="6224320" y="2013026"/>
            <a:ext cx="1395680" cy="231061"/>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355976" y="2708921"/>
            <a:ext cx="3123872" cy="2232248"/>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مكتبة المستندات</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40874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5" name="Rectangle 4"/>
          <p:cNvSpPr/>
          <p:nvPr/>
        </p:nvSpPr>
        <p:spPr>
          <a:xfrm>
            <a:off x="179512" y="2420888"/>
            <a:ext cx="3627928" cy="288032"/>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425" t="31753" r="57626" b="1006"/>
          <a:stretch/>
        </p:blipFill>
        <p:spPr>
          <a:xfrm>
            <a:off x="2195736" y="1916832"/>
            <a:ext cx="4680520" cy="3240361"/>
          </a:xfrm>
          <a:prstGeom prst="rect">
            <a:avLst/>
          </a:prstGeom>
          <a:ln w="127000">
            <a:solidFill>
              <a:schemeClr val="accent1"/>
            </a:solidFill>
            <a:miter lim="800000"/>
          </a:ln>
        </p:spPr>
      </p:pic>
      <p:sp>
        <p:nvSpPr>
          <p:cNvPr id="7"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أخر الأخبار</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92346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5" name="Rectangle 4"/>
          <p:cNvSpPr/>
          <p:nvPr/>
        </p:nvSpPr>
        <p:spPr>
          <a:xfrm>
            <a:off x="179512" y="3142879"/>
            <a:ext cx="7423611" cy="288032"/>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305" t="48950" r="16060" b="2751"/>
          <a:stretch/>
        </p:blipFill>
        <p:spPr>
          <a:xfrm>
            <a:off x="1907704" y="1288546"/>
            <a:ext cx="5544616" cy="4554506"/>
          </a:xfrm>
          <a:prstGeom prst="rect">
            <a:avLst/>
          </a:prstGeom>
          <a:ln w="127000">
            <a:solidFill>
              <a:schemeClr val="accent1"/>
            </a:solidFill>
            <a:miter lim="800000"/>
          </a:ln>
        </p:spPr>
      </p:pic>
      <p:sp>
        <p:nvSpPr>
          <p:cNvPr id="7"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أهم أحداث بوابة الهيئة الإلكترونية</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236035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5" name="Rectangle 4"/>
          <p:cNvSpPr/>
          <p:nvPr/>
        </p:nvSpPr>
        <p:spPr>
          <a:xfrm>
            <a:off x="3923928" y="2420888"/>
            <a:ext cx="3679195" cy="288032"/>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2125" t="31322" r="16138"/>
          <a:stretch/>
        </p:blipFill>
        <p:spPr>
          <a:xfrm>
            <a:off x="1691679" y="1492496"/>
            <a:ext cx="5836445" cy="4049100"/>
          </a:xfrm>
          <a:prstGeom prst="rect">
            <a:avLst/>
          </a:prstGeom>
          <a:ln w="127000">
            <a:solidFill>
              <a:schemeClr val="accent1"/>
            </a:solidFill>
            <a:miter lim="800000"/>
          </a:ln>
        </p:spPr>
      </p:pic>
      <p:sp>
        <p:nvSpPr>
          <p:cNvPr id="7"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قائمة المهام</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177423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5" name="Rectangle 4"/>
          <p:cNvSpPr/>
          <p:nvPr/>
        </p:nvSpPr>
        <p:spPr>
          <a:xfrm>
            <a:off x="3851920" y="2780928"/>
            <a:ext cx="3679195" cy="288032"/>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810" y="1550377"/>
            <a:ext cx="5818379" cy="4049100"/>
          </a:xfrm>
          <a:prstGeom prst="rect">
            <a:avLst/>
          </a:prstGeom>
          <a:ln w="127000">
            <a:solidFill>
              <a:schemeClr val="accent1"/>
            </a:solidFill>
            <a:miter lim="800000"/>
          </a:ln>
        </p:spPr>
      </p:pic>
      <p:sp>
        <p:nvSpPr>
          <p:cNvPr id="7"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الدعم الفني</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256975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7" name="Rectangle 6"/>
          <p:cNvSpPr/>
          <p:nvPr/>
        </p:nvSpPr>
        <p:spPr>
          <a:xfrm>
            <a:off x="7741032" y="2780928"/>
            <a:ext cx="1395680" cy="720080"/>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1124744"/>
            <a:ext cx="9136712" cy="4882111"/>
          </a:xfrm>
          <a:prstGeom prst="rect">
            <a:avLst/>
          </a:prstGeom>
          <a:solidFill>
            <a:schemeClr val="dk1">
              <a:alpha val="71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264" y="2052909"/>
            <a:ext cx="2051720" cy="2896196"/>
          </a:xfrm>
          <a:prstGeom prst="rect">
            <a:avLst/>
          </a:prstGeom>
          <a:ln w="127000">
            <a:solidFill>
              <a:schemeClr val="accent1"/>
            </a:solidFill>
            <a:miter lim="800000"/>
          </a:ln>
        </p:spPr>
      </p:pic>
      <p:sp>
        <p:nvSpPr>
          <p:cNvPr id="6" name="Right Arrow 5"/>
          <p:cNvSpPr/>
          <p:nvPr/>
        </p:nvSpPr>
        <p:spPr>
          <a:xfrm>
            <a:off x="7598618" y="4537907"/>
            <a:ext cx="576064" cy="43204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الدعم الفني</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269377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 y="1124744"/>
            <a:ext cx="9109859" cy="4882111"/>
          </a:xfrm>
          <a:prstGeom prst="rect">
            <a:avLst/>
          </a:prstGeom>
          <a:ln w="12700">
            <a:solidFill>
              <a:schemeClr val="accent1"/>
            </a:solidFill>
          </a:ln>
        </p:spPr>
      </p:pic>
      <p:sp>
        <p:nvSpPr>
          <p:cNvPr id="3" name="Rectangle 2"/>
          <p:cNvSpPr/>
          <p:nvPr/>
        </p:nvSpPr>
        <p:spPr>
          <a:xfrm>
            <a:off x="5868144" y="2852936"/>
            <a:ext cx="936104" cy="21602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الدعم الفني</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15594919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78378"/>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قطاع الشئون القانونية</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7" name="Content Placeholder 2"/>
          <p:cNvSpPr txBox="1">
            <a:spLocks/>
          </p:cNvSpPr>
          <p:nvPr/>
        </p:nvSpPr>
        <p:spPr>
          <a:xfrm>
            <a:off x="590550" y="1345753"/>
            <a:ext cx="7886700" cy="4656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defTabSz="457200" rtl="1">
              <a:buNone/>
            </a:pPr>
            <a:r>
              <a:rPr lang="ar-KW" sz="2600" dirty="0">
                <a:cs typeface="mohammad bold art 1" pitchFamily="2" charset="-78"/>
              </a:rPr>
              <a:t>إن الغرض من إدراج قطاع الشؤون القانونية من ضمن الجهات التابعة للهيئة لتقديم خدمات من خلال البوابة الإلكترونية للهيئة هو تبسيط وتسهيل إجراءات التواصل والتعامل ما بين الجهات المشمولة برقابة الهيئة وقطاع الشؤون القانونية بهدف ضمان إتمام الإجراءات القانونية ورفع كفاءة العمل وتوفيراً للوقت والجهد</a:t>
            </a:r>
            <a:endParaRPr lang="en-US" sz="2600" dirty="0">
              <a:cs typeface="mohammad bold art 1" pitchFamily="2" charset="-78"/>
            </a:endParaRPr>
          </a:p>
          <a:p>
            <a:pPr marL="0" indent="0" algn="just" defTabSz="457200" rtl="1">
              <a:buNone/>
            </a:pPr>
            <a:r>
              <a:rPr lang="ar-KW" sz="2400" u="sng" dirty="0">
                <a:cs typeface="mohammad bold art 1" pitchFamily="2" charset="-78"/>
              </a:rPr>
              <a:t>من أهم الخدمات التي سيتم تقديمها:- </a:t>
            </a:r>
          </a:p>
          <a:p>
            <a:pPr marL="0" indent="0" algn="just" defTabSz="457200" rtl="1">
              <a:buNone/>
            </a:pPr>
            <a:endParaRPr lang="en-US" sz="2400" u="sng" dirty="0">
              <a:cs typeface="mohammad bold art 1" pitchFamily="2" charset="-78"/>
            </a:endParaRPr>
          </a:p>
          <a:p>
            <a:pPr marL="457200" indent="-457200" algn="just" defTabSz="457200" rtl="1">
              <a:buFont typeface="+mj-lt"/>
              <a:buAutoNum type="arabicPeriod"/>
            </a:pPr>
            <a:r>
              <a:rPr lang="ar-KW" sz="2400" dirty="0">
                <a:cs typeface="mohammad bold art 1" pitchFamily="2" charset="-78"/>
              </a:rPr>
              <a:t>إعلان الجهات الخاضعة لرقابة الهيئة بمواعيد جلسات التحقيق ومكان انعقادها والمحقق المختص بمباشرتها والاعلانات القضائية الأخرى.</a:t>
            </a:r>
            <a:endParaRPr lang="en-US" sz="2400" dirty="0">
              <a:cs typeface="mohammad bold art 1" pitchFamily="2" charset="-78"/>
            </a:endParaRPr>
          </a:p>
          <a:p>
            <a:pPr marL="457200" indent="-457200" algn="just" defTabSz="457200" rtl="1">
              <a:buFont typeface="+mj-lt"/>
              <a:buAutoNum type="arabicPeriod"/>
            </a:pPr>
            <a:r>
              <a:rPr lang="ar-KW" sz="2400" dirty="0">
                <a:cs typeface="mohammad bold art 1" pitchFamily="2" charset="-78"/>
              </a:rPr>
              <a:t>إخطار الجهات الخاضعة لرقابة الهيئة بطلبات جهة التحقيق (مستندات – بيانات – طلب حضور).</a:t>
            </a:r>
            <a:endParaRPr lang="en-US" sz="2400" dirty="0">
              <a:cs typeface="mohammad bold art 1" pitchFamily="2" charset="-78"/>
            </a:endParaRPr>
          </a:p>
          <a:p>
            <a:pPr marL="457200" indent="-457200" algn="just" defTabSz="457200" rtl="1">
              <a:buFont typeface="+mj-lt"/>
              <a:buAutoNum type="arabicPeriod"/>
            </a:pPr>
            <a:r>
              <a:rPr lang="ar-KW" sz="2400" dirty="0">
                <a:cs typeface="mohammad bold art 1" pitchFamily="2" charset="-78"/>
              </a:rPr>
              <a:t>تقديم مذكرات الدفاع وحوافظ المستندات. </a:t>
            </a:r>
            <a:endParaRPr lang="en-US" sz="2400" dirty="0">
              <a:cs typeface="mohammad bold art 1" pitchFamily="2" charset="-78"/>
            </a:endParaRPr>
          </a:p>
          <a:p>
            <a:pPr marL="0" indent="0" algn="r" rtl="1">
              <a:buNone/>
            </a:pPr>
            <a:endParaRPr lang="en-US" dirty="0"/>
          </a:p>
        </p:txBody>
      </p:sp>
    </p:spTree>
    <p:extLst>
      <p:ext uri="{BB962C8B-B14F-4D97-AF65-F5344CB8AC3E}">
        <p14:creationId xmlns:p14="http://schemas.microsoft.com/office/powerpoint/2010/main" val="16752276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33322"/>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قطاع الشئون القانونية</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7" name="Content Placeholder 2"/>
          <p:cNvSpPr txBox="1">
            <a:spLocks/>
          </p:cNvSpPr>
          <p:nvPr/>
        </p:nvSpPr>
        <p:spPr>
          <a:xfrm>
            <a:off x="628650" y="1452750"/>
            <a:ext cx="7886700" cy="48312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KW" dirty="0"/>
              <a:t>4. </a:t>
            </a:r>
            <a:r>
              <a:rPr lang="ar-KW" dirty="0">
                <a:cs typeface="mohammad bold art 1" pitchFamily="2" charset="-78"/>
              </a:rPr>
              <a:t>استيفاء أي بيانات أو مستندات يتم طلبها من قبل قطاع الشؤون القانونية. </a:t>
            </a:r>
            <a:endParaRPr lang="en-US" dirty="0"/>
          </a:p>
          <a:p>
            <a:pPr marL="0" indent="0" algn="r" rtl="1">
              <a:buNone/>
            </a:pPr>
            <a:r>
              <a:rPr lang="ar-KW" dirty="0">
                <a:cs typeface="mohammad bold art 1" pitchFamily="2" charset="-78"/>
              </a:rPr>
              <a:t>5. إخطار الأشخاص ذوي العلاقة بنتائج التحقيق الذي يتم معهم (بعد تقديم طلب بذلك).</a:t>
            </a:r>
            <a:endParaRPr lang="en-US" dirty="0">
              <a:cs typeface="mohammad bold art 1" pitchFamily="2" charset="-78"/>
            </a:endParaRPr>
          </a:p>
          <a:p>
            <a:pPr marL="0" indent="0" algn="r" rtl="1">
              <a:buNone/>
            </a:pPr>
            <a:r>
              <a:rPr lang="ar-KW" dirty="0">
                <a:cs typeface="mohammad bold art 1" pitchFamily="2" charset="-78"/>
              </a:rPr>
              <a:t>6. إخطار الأشخاص ذوي العلاقة بموعد انعقاد جلسات مجلس التأديب.</a:t>
            </a:r>
            <a:endParaRPr lang="en-US" dirty="0">
              <a:cs typeface="mohammad bold art 1" pitchFamily="2" charset="-78"/>
            </a:endParaRPr>
          </a:p>
          <a:p>
            <a:pPr marL="0" indent="0" algn="r" rtl="1">
              <a:buNone/>
            </a:pPr>
            <a:r>
              <a:rPr lang="ar-KW" dirty="0">
                <a:cs typeface="mohammad bold art 1" pitchFamily="2" charset="-78"/>
              </a:rPr>
              <a:t>7. استيفاء أي بيانات أو مستندات يتم طلبها من قبل مجلس التأديب.</a:t>
            </a:r>
            <a:endParaRPr lang="en-US" dirty="0">
              <a:cs typeface="mohammad bold art 1" pitchFamily="2" charset="-78"/>
            </a:endParaRPr>
          </a:p>
          <a:p>
            <a:pPr marL="0" indent="0" algn="r" rtl="1">
              <a:buNone/>
            </a:pPr>
            <a:r>
              <a:rPr lang="ar-KW" dirty="0">
                <a:cs typeface="mohammad bold art 1" pitchFamily="2" charset="-78"/>
              </a:rPr>
              <a:t>8. إخطار الأشخاص ذوي العلاقة بقرارات مجلس التأديب.</a:t>
            </a:r>
            <a:endParaRPr lang="en-US" dirty="0">
              <a:cs typeface="mohammad bold art 1" pitchFamily="2" charset="-78"/>
            </a:endParaRPr>
          </a:p>
          <a:p>
            <a:pPr marL="0" indent="0" algn="r" rtl="1">
              <a:buNone/>
            </a:pPr>
            <a:r>
              <a:rPr lang="ar-KW" dirty="0">
                <a:cs typeface="mohammad bold art 1" pitchFamily="2" charset="-78"/>
              </a:rPr>
              <a:t>9. أي خدمات أخرى يتم إدراجها من خلال البوابة.</a:t>
            </a:r>
            <a:endParaRPr lang="en-US" dirty="0">
              <a:cs typeface="mohammad bold art 1" pitchFamily="2" charset="-78"/>
            </a:endParaRPr>
          </a:p>
          <a:p>
            <a:pPr marL="514350" indent="-514350" algn="r" rtl="1">
              <a:buFont typeface="+mj-lt"/>
              <a:buAutoNum type="arabicPeriod"/>
            </a:pPr>
            <a:endParaRPr lang="en-US" dirty="0"/>
          </a:p>
        </p:txBody>
      </p:sp>
    </p:spTree>
    <p:extLst>
      <p:ext uri="{BB962C8B-B14F-4D97-AF65-F5344CB8AC3E}">
        <p14:creationId xmlns:p14="http://schemas.microsoft.com/office/powerpoint/2010/main" val="3305065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66675"/>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graphicFrame>
        <p:nvGraphicFramePr>
          <p:cNvPr id="11" name="Diagram 10"/>
          <p:cNvGraphicFramePr/>
          <p:nvPr>
            <p:extLst/>
          </p:nvPr>
        </p:nvGraphicFramePr>
        <p:xfrm>
          <a:off x="983227" y="1538043"/>
          <a:ext cx="6936897" cy="44496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Snip Diagonal Corner Rectangle 11"/>
          <p:cNvSpPr/>
          <p:nvPr/>
        </p:nvSpPr>
        <p:spPr>
          <a:xfrm>
            <a:off x="679376" y="1207487"/>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cs typeface="mohammad bold art 1" pitchFamily="2" charset="-78"/>
              </a:rPr>
              <a:t>تقدم دائرة التراخيص </a:t>
            </a:r>
            <a:r>
              <a:rPr lang="ar-KW" sz="2400" b="1" dirty="0" smtClean="0">
                <a:solidFill>
                  <a:schemeClr val="accent4">
                    <a:lumMod val="75000"/>
                  </a:schemeClr>
                </a:solidFill>
                <a:cs typeface="mohammad bold art 1" pitchFamily="2" charset="-78"/>
              </a:rPr>
              <a:t>عدد 3 </a:t>
            </a:r>
            <a:r>
              <a:rPr lang="ar-KW" sz="2400" b="1" dirty="0">
                <a:solidFill>
                  <a:schemeClr val="accent4">
                    <a:lumMod val="75000"/>
                  </a:schemeClr>
                </a:solidFill>
                <a:cs typeface="mohammad bold art 1" pitchFamily="2" charset="-78"/>
              </a:rPr>
              <a:t>خ</a:t>
            </a:r>
            <a:r>
              <a:rPr lang="ar-KW" sz="2400" b="1" dirty="0" smtClean="0">
                <a:solidFill>
                  <a:schemeClr val="accent4">
                    <a:lumMod val="75000"/>
                  </a:schemeClr>
                </a:solidFill>
                <a:cs typeface="mohammad bold art 1" pitchFamily="2" charset="-78"/>
              </a:rPr>
              <a:t>دمات </a:t>
            </a:r>
            <a:r>
              <a:rPr lang="ar-KW" sz="2400" b="1" dirty="0">
                <a:solidFill>
                  <a:schemeClr val="accent4">
                    <a:lumMod val="75000"/>
                  </a:schemeClr>
                </a:solidFill>
                <a:cs typeface="mohammad bold art 1" pitchFamily="2" charset="-78"/>
              </a:rPr>
              <a:t>في بوابة الهيئة:</a:t>
            </a:r>
            <a:endParaRPr lang="en-US" sz="2400" b="1" dirty="0">
              <a:solidFill>
                <a:schemeClr val="accent4">
                  <a:lumMod val="75000"/>
                </a:schemeClr>
              </a:solidFill>
              <a:cs typeface="mohammad bold art 1" pitchFamily="2" charset="-78"/>
            </a:endParaRPr>
          </a:p>
        </p:txBody>
      </p:sp>
    </p:spTree>
    <p:extLst>
      <p:ext uri="{BB962C8B-B14F-4D97-AF65-F5344CB8AC3E}">
        <p14:creationId xmlns:p14="http://schemas.microsoft.com/office/powerpoint/2010/main" val="3039251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60629"/>
            <a:ext cx="5876925" cy="1016517"/>
          </a:xfrm>
        </p:spPr>
        <p:txBody>
          <a:bodyPr>
            <a:normAutofit/>
          </a:bodyPr>
          <a:lstStyle/>
          <a:p>
            <a:pPr algn="r" rtl="1"/>
            <a:r>
              <a:rPr lang="ar-KW" sz="3200" dirty="0">
                <a:solidFill>
                  <a:schemeClr val="tx2"/>
                </a:solidFill>
                <a:latin typeface="Sakkal Majalla" pitchFamily="2" charset="-78"/>
                <a:cs typeface="mohammad bold art 1" pitchFamily="2" charset="-78"/>
              </a:rPr>
              <a:t>جدول أعمال الورشة</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sp>
        <p:nvSpPr>
          <p:cNvPr id="9" name="Content Placeholder 2"/>
          <p:cNvSpPr txBox="1">
            <a:spLocks/>
          </p:cNvSpPr>
          <p:nvPr/>
        </p:nvSpPr>
        <p:spPr>
          <a:xfrm>
            <a:off x="2657475" y="1515751"/>
            <a:ext cx="5876925" cy="24482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rtl="1" fontAlgn="base">
              <a:spcBef>
                <a:spcPct val="0"/>
              </a:spcBef>
              <a:spcAft>
                <a:spcPts val="600"/>
              </a:spcAft>
              <a:buFont typeface="Wingdings" panose="05000000000000000000" pitchFamily="2" charset="2"/>
              <a:buChar char="q"/>
            </a:pPr>
            <a:r>
              <a:rPr lang="ar-KW" sz="2800" dirty="0">
                <a:solidFill>
                  <a:srgbClr val="AE852D"/>
                </a:solidFill>
                <a:latin typeface="Calibri" pitchFamily="34" charset="0"/>
                <a:cs typeface="mohammad bold art 1" pitchFamily="2" charset="-78"/>
              </a:rPr>
              <a:t>نبذة عن البوابة </a:t>
            </a:r>
            <a:r>
              <a:rPr lang="ar-KW" sz="2800" dirty="0" smtClean="0">
                <a:solidFill>
                  <a:srgbClr val="AE852D"/>
                </a:solidFill>
                <a:latin typeface="Calibri" pitchFamily="34" charset="0"/>
                <a:cs typeface="mohammad bold art 1" pitchFamily="2" charset="-78"/>
              </a:rPr>
              <a:t>وأهدافها</a:t>
            </a:r>
          </a:p>
          <a:p>
            <a:pPr marL="0" indent="0" algn="r" rtl="1" fontAlgn="base">
              <a:spcBef>
                <a:spcPct val="0"/>
              </a:spcBef>
              <a:spcAft>
                <a:spcPts val="600"/>
              </a:spcAft>
              <a:buNone/>
            </a:pPr>
            <a:endParaRPr lang="ar-KW" sz="2800" dirty="0">
              <a:solidFill>
                <a:srgbClr val="AE852D"/>
              </a:solidFill>
              <a:latin typeface="Calibri" pitchFamily="34" charset="0"/>
              <a:cs typeface="mohammad bold art 1" pitchFamily="2" charset="-78"/>
            </a:endParaRPr>
          </a:p>
          <a:p>
            <a:pPr algn="r" rtl="1" fontAlgn="base">
              <a:spcBef>
                <a:spcPct val="0"/>
              </a:spcBef>
              <a:spcAft>
                <a:spcPts val="600"/>
              </a:spcAft>
              <a:buFont typeface="Wingdings" panose="05000000000000000000" pitchFamily="2" charset="2"/>
              <a:buChar char="q"/>
            </a:pPr>
            <a:r>
              <a:rPr lang="ar-KW" sz="2800" dirty="0">
                <a:solidFill>
                  <a:srgbClr val="AE852D"/>
                </a:solidFill>
                <a:latin typeface="Calibri" pitchFamily="34" charset="0"/>
                <a:cs typeface="mohammad bold art 1" pitchFamily="2" charset="-78"/>
              </a:rPr>
              <a:t>خدمات قطاع الشئون </a:t>
            </a:r>
            <a:r>
              <a:rPr lang="ar-KW" sz="2800" dirty="0" smtClean="0">
                <a:solidFill>
                  <a:srgbClr val="AE852D"/>
                </a:solidFill>
                <a:latin typeface="Calibri" pitchFamily="34" charset="0"/>
                <a:cs typeface="mohammad bold art 1" pitchFamily="2" charset="-78"/>
              </a:rPr>
              <a:t>القانونية</a:t>
            </a:r>
          </a:p>
          <a:p>
            <a:pPr marL="0" indent="0" algn="r" rtl="1" fontAlgn="base">
              <a:spcBef>
                <a:spcPct val="0"/>
              </a:spcBef>
              <a:spcAft>
                <a:spcPts val="600"/>
              </a:spcAft>
              <a:buNone/>
            </a:pPr>
            <a:endParaRPr lang="ar-KW" sz="2800" dirty="0">
              <a:solidFill>
                <a:srgbClr val="AE852D"/>
              </a:solidFill>
              <a:latin typeface="Calibri" pitchFamily="34" charset="0"/>
              <a:cs typeface="mohammad bold art 1" pitchFamily="2" charset="-78"/>
            </a:endParaRPr>
          </a:p>
          <a:p>
            <a:pPr algn="r" rtl="1" fontAlgn="base">
              <a:spcBef>
                <a:spcPct val="0"/>
              </a:spcBef>
              <a:spcAft>
                <a:spcPts val="600"/>
              </a:spcAft>
              <a:buFont typeface="Wingdings" panose="05000000000000000000" pitchFamily="2" charset="2"/>
              <a:buChar char="q"/>
            </a:pPr>
            <a:r>
              <a:rPr lang="ar-KW" sz="2800" dirty="0">
                <a:solidFill>
                  <a:srgbClr val="AE852D"/>
                </a:solidFill>
                <a:latin typeface="Calibri" pitchFamily="34" charset="0"/>
                <a:cs typeface="mohammad bold art 1" pitchFamily="2" charset="-78"/>
              </a:rPr>
              <a:t>خدمات إدارة التراخيص و </a:t>
            </a:r>
            <a:r>
              <a:rPr lang="ar-KW" sz="2800" dirty="0" smtClean="0">
                <a:solidFill>
                  <a:srgbClr val="AE852D"/>
                </a:solidFill>
                <a:latin typeface="Calibri" pitchFamily="34" charset="0"/>
                <a:cs typeface="mohammad bold art 1" pitchFamily="2" charset="-78"/>
              </a:rPr>
              <a:t>التسجيل</a:t>
            </a:r>
          </a:p>
          <a:p>
            <a:pPr marL="0" indent="0" algn="r" rtl="1" fontAlgn="base">
              <a:spcBef>
                <a:spcPct val="0"/>
              </a:spcBef>
              <a:spcAft>
                <a:spcPts val="600"/>
              </a:spcAft>
              <a:buNone/>
            </a:pPr>
            <a:endParaRPr lang="ar-KW" sz="2800" dirty="0">
              <a:solidFill>
                <a:srgbClr val="AE852D"/>
              </a:solidFill>
              <a:latin typeface="Calibri" pitchFamily="34" charset="0"/>
              <a:cs typeface="mohammad bold art 1" pitchFamily="2" charset="-78"/>
            </a:endParaRPr>
          </a:p>
          <a:p>
            <a:pPr algn="r" rtl="1" fontAlgn="base">
              <a:spcBef>
                <a:spcPct val="0"/>
              </a:spcBef>
              <a:spcAft>
                <a:spcPts val="600"/>
              </a:spcAft>
              <a:buFont typeface="Wingdings" panose="05000000000000000000" pitchFamily="2" charset="2"/>
              <a:buChar char="q"/>
            </a:pPr>
            <a:r>
              <a:rPr lang="ar-KW" sz="2800" dirty="0">
                <a:solidFill>
                  <a:srgbClr val="AE852D"/>
                </a:solidFill>
                <a:latin typeface="Calibri" pitchFamily="34" charset="0"/>
                <a:cs typeface="mohammad bold art 1" pitchFamily="2" charset="-78"/>
              </a:rPr>
              <a:t>خدمات إدارة تنظيم الأسواق 			</a:t>
            </a:r>
          </a:p>
        </p:txBody>
      </p:sp>
      <p:sp>
        <p:nvSpPr>
          <p:cNvPr id="10" name="Content Placeholder 2"/>
          <p:cNvSpPr txBox="1">
            <a:spLocks/>
          </p:cNvSpPr>
          <p:nvPr/>
        </p:nvSpPr>
        <p:spPr>
          <a:xfrm>
            <a:off x="97161" y="2411760"/>
            <a:ext cx="3466727" cy="20485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fontAlgn="base">
              <a:spcBef>
                <a:spcPct val="0"/>
              </a:spcBef>
              <a:spcAft>
                <a:spcPts val="600"/>
              </a:spcAft>
              <a:buNone/>
            </a:pPr>
            <a:endParaRPr lang="ar-KW" sz="1800" dirty="0">
              <a:solidFill>
                <a:schemeClr val="bg1">
                  <a:lumMod val="50000"/>
                </a:schemeClr>
              </a:solidFill>
              <a:latin typeface="Calibri" pitchFamily="34" charset="0"/>
              <a:cs typeface="mohammad bold art 1" pitchFamily="2" charset="-78"/>
            </a:endParaRPr>
          </a:p>
          <a:p>
            <a:pPr marL="0" indent="0" algn="r" rtl="1" fontAlgn="base">
              <a:spcBef>
                <a:spcPct val="0"/>
              </a:spcBef>
              <a:spcAft>
                <a:spcPts val="600"/>
              </a:spcAft>
              <a:buFont typeface="Arial" panose="020B0604020202020204" pitchFamily="34" charset="0"/>
              <a:buNone/>
            </a:pPr>
            <a:endParaRPr lang="ar-KW" sz="28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162739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38016"/>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60326" y="1164638"/>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طلب ترخيص أنشطة أوراق </a:t>
            </a:r>
            <a:r>
              <a:rPr lang="ar-KW" sz="2400" dirty="0" smtClean="0">
                <a:solidFill>
                  <a:schemeClr val="accent4">
                    <a:lumMod val="75000"/>
                  </a:schemeClr>
                </a:solidFill>
                <a:cs typeface="mohammad bold art 1" pitchFamily="2" charset="-78"/>
              </a:rPr>
              <a:t>مالية:</a:t>
            </a:r>
            <a:endParaRPr lang="ar-KW" sz="2400" dirty="0">
              <a:solidFill>
                <a:schemeClr val="accent4">
                  <a:lumMod val="75000"/>
                </a:schemeClr>
              </a:solidFill>
              <a:cs typeface="mohammad bold art 1" pitchFamily="2" charset="-78"/>
            </a:endParaRPr>
          </a:p>
        </p:txBody>
      </p:sp>
      <p:graphicFrame>
        <p:nvGraphicFramePr>
          <p:cNvPr id="11" name="Content Placeholder 4"/>
          <p:cNvGraphicFramePr>
            <a:graphicFrameLocks noGrp="1"/>
          </p:cNvGraphicFramePr>
          <p:nvPr>
            <p:ph idx="1"/>
            <p:extLst/>
          </p:nvPr>
        </p:nvGraphicFramePr>
        <p:xfrm>
          <a:off x="660326" y="1668694"/>
          <a:ext cx="7387433" cy="4297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78342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38016"/>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105983"/>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طلب ترخيص أنشطة أوراق </a:t>
            </a:r>
            <a:r>
              <a:rPr lang="ar-KW" sz="2400" dirty="0" smtClean="0">
                <a:solidFill>
                  <a:schemeClr val="accent4">
                    <a:lumMod val="75000"/>
                  </a:schemeClr>
                </a:solidFill>
                <a:cs typeface="mohammad bold art 1" pitchFamily="2" charset="-78"/>
              </a:rPr>
              <a:t>مالية بعد الموافقة المبدئية:</a:t>
            </a:r>
            <a:endParaRPr lang="ar-KW" sz="2400" dirty="0">
              <a:solidFill>
                <a:schemeClr val="accent4">
                  <a:lumMod val="75000"/>
                </a:schemeClr>
              </a:solidFill>
              <a:cs typeface="mohammad bold art 1" pitchFamily="2" charset="-78"/>
            </a:endParaRPr>
          </a:p>
        </p:txBody>
      </p:sp>
      <p:graphicFrame>
        <p:nvGraphicFramePr>
          <p:cNvPr id="11" name="Content Placeholder 4"/>
          <p:cNvGraphicFramePr>
            <a:graphicFrameLocks noGrp="1"/>
          </p:cNvGraphicFramePr>
          <p:nvPr>
            <p:ph idx="1"/>
            <p:extLst/>
          </p:nvPr>
        </p:nvGraphicFramePr>
        <p:xfrm>
          <a:off x="840183" y="1687034"/>
          <a:ext cx="7387433" cy="4297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5492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40249"/>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108216"/>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طلب </a:t>
            </a:r>
            <a:r>
              <a:rPr lang="ar-KW" sz="2400" dirty="0" smtClean="0">
                <a:solidFill>
                  <a:schemeClr val="accent4">
                    <a:lumMod val="75000"/>
                  </a:schemeClr>
                </a:solidFill>
                <a:cs typeface="mohammad bold art 1" pitchFamily="2" charset="-78"/>
              </a:rPr>
              <a:t>تجديد ترخيص </a:t>
            </a:r>
            <a:r>
              <a:rPr lang="ar-KW" sz="2400" dirty="0">
                <a:solidFill>
                  <a:schemeClr val="accent4">
                    <a:lumMod val="75000"/>
                  </a:schemeClr>
                </a:solidFill>
                <a:cs typeface="mohammad bold art 1" pitchFamily="2" charset="-78"/>
              </a:rPr>
              <a:t>أنشطة أوراق </a:t>
            </a:r>
            <a:r>
              <a:rPr lang="ar-KW" sz="2400" dirty="0" smtClean="0">
                <a:solidFill>
                  <a:schemeClr val="accent4">
                    <a:lumMod val="75000"/>
                  </a:schemeClr>
                </a:solidFill>
                <a:cs typeface="mohammad bold art 1" pitchFamily="2" charset="-78"/>
              </a:rPr>
              <a:t>مالية </a:t>
            </a:r>
            <a:r>
              <a:rPr lang="ar-KW" sz="2400" dirty="0" smtClean="0">
                <a:solidFill>
                  <a:schemeClr val="accent4">
                    <a:lumMod val="75000"/>
                  </a:schemeClr>
                </a:solidFill>
                <a:cs typeface="mohammad bold art 1" pitchFamily="2" charset="-78"/>
              </a:rPr>
              <a:t>:</a:t>
            </a:r>
            <a:endParaRPr lang="ar-KW" sz="2400" dirty="0">
              <a:solidFill>
                <a:schemeClr val="accent4">
                  <a:lumMod val="75000"/>
                </a:schemeClr>
              </a:solidFill>
              <a:cs typeface="mohammad bold art 1" pitchFamily="2" charset="-78"/>
            </a:endParaRPr>
          </a:p>
        </p:txBody>
      </p:sp>
      <p:graphicFrame>
        <p:nvGraphicFramePr>
          <p:cNvPr id="11" name="Content Placeholder 4"/>
          <p:cNvGraphicFramePr>
            <a:graphicFrameLocks noGrp="1"/>
          </p:cNvGraphicFramePr>
          <p:nvPr>
            <p:ph idx="1"/>
            <p:extLst/>
          </p:nvPr>
        </p:nvGraphicFramePr>
        <p:xfrm>
          <a:off x="770816" y="1689267"/>
          <a:ext cx="7387433" cy="4297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a:off x="2286000" y="2967335"/>
            <a:ext cx="4572000" cy="369332"/>
          </a:xfrm>
          <a:prstGeom prst="rect">
            <a:avLst/>
          </a:prstGeom>
        </p:spPr>
        <p:txBody>
          <a:bodyPr>
            <a:spAutoFit/>
          </a:bodyPr>
          <a:lstStyle/>
          <a:p>
            <a:pPr algn="just" rtl="1"/>
            <a:endParaRPr lang="ar-KW" dirty="0">
              <a:cs typeface="mohammad bold art 1" pitchFamily="2" charset="-78"/>
            </a:endParaRPr>
          </a:p>
        </p:txBody>
      </p:sp>
    </p:spTree>
    <p:extLst>
      <p:ext uri="{BB962C8B-B14F-4D97-AF65-F5344CB8AC3E}">
        <p14:creationId xmlns:p14="http://schemas.microsoft.com/office/powerpoint/2010/main" val="24963717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43610"/>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184882"/>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طلب إلغاء ترخيص أنشطة أوراق </a:t>
            </a:r>
            <a:r>
              <a:rPr lang="ar-KW" sz="2400" dirty="0" smtClean="0">
                <a:solidFill>
                  <a:schemeClr val="accent4">
                    <a:lumMod val="75000"/>
                  </a:schemeClr>
                </a:solidFill>
                <a:cs typeface="mohammad bold art 1" pitchFamily="2" charset="-78"/>
              </a:rPr>
              <a:t>مالية:</a:t>
            </a:r>
            <a:endParaRPr lang="ar-KW" sz="2400" dirty="0">
              <a:solidFill>
                <a:schemeClr val="accent4">
                  <a:lumMod val="75000"/>
                </a:schemeClr>
              </a:solidFill>
              <a:cs typeface="mohammad bold art 1" pitchFamily="2" charset="-78"/>
            </a:endParaRPr>
          </a:p>
        </p:txBody>
      </p:sp>
      <p:graphicFrame>
        <p:nvGraphicFramePr>
          <p:cNvPr id="11" name="Content Placeholder 4"/>
          <p:cNvGraphicFramePr>
            <a:graphicFrameLocks noGrp="1"/>
          </p:cNvGraphicFramePr>
          <p:nvPr>
            <p:ph idx="1"/>
            <p:extLst/>
          </p:nvPr>
        </p:nvGraphicFramePr>
        <p:xfrm>
          <a:off x="1000991" y="1688938"/>
          <a:ext cx="7065818" cy="42340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73711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83357"/>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graphicFrame>
        <p:nvGraphicFramePr>
          <p:cNvPr id="7" name="Diagram 6"/>
          <p:cNvGraphicFramePr/>
          <p:nvPr>
            <p:extLst/>
          </p:nvPr>
        </p:nvGraphicFramePr>
        <p:xfrm>
          <a:off x="1211695" y="2021731"/>
          <a:ext cx="6644409" cy="37676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nip Diagonal Corner Rectangle 7"/>
          <p:cNvSpPr/>
          <p:nvPr/>
        </p:nvSpPr>
        <p:spPr>
          <a:xfrm>
            <a:off x="660326" y="1278396"/>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cs typeface="mohammad bold art 1" pitchFamily="2" charset="-78"/>
              </a:rPr>
              <a:t>تقدم دائرة التسجيل </a:t>
            </a:r>
            <a:r>
              <a:rPr lang="ar-KW" sz="2400" b="1" dirty="0" smtClean="0">
                <a:solidFill>
                  <a:schemeClr val="accent4">
                    <a:lumMod val="75000"/>
                  </a:schemeClr>
                </a:solidFill>
                <a:cs typeface="mohammad bold art 1" pitchFamily="2" charset="-78"/>
              </a:rPr>
              <a:t>والاعتماد </a:t>
            </a:r>
            <a:r>
              <a:rPr lang="ar-KW" sz="2400" b="1" dirty="0">
                <a:solidFill>
                  <a:schemeClr val="accent4">
                    <a:lumMod val="75000"/>
                  </a:schemeClr>
                </a:solidFill>
                <a:cs typeface="mohammad bold art 1" pitchFamily="2" charset="-78"/>
              </a:rPr>
              <a:t>عدد 11 خدمة في بوابة الهيئة:</a:t>
            </a:r>
            <a:endParaRPr lang="en-US" sz="2400" b="1" dirty="0">
              <a:solidFill>
                <a:schemeClr val="accent4">
                  <a:lumMod val="75000"/>
                </a:schemeClr>
              </a:solidFill>
              <a:cs typeface="mohammad bold art 1" pitchFamily="2" charset="-78"/>
            </a:endParaRPr>
          </a:p>
        </p:txBody>
      </p:sp>
    </p:spTree>
    <p:extLst>
      <p:ext uri="{BB962C8B-B14F-4D97-AF65-F5344CB8AC3E}">
        <p14:creationId xmlns:p14="http://schemas.microsoft.com/office/powerpoint/2010/main" val="15185084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69764"/>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graphicFrame>
        <p:nvGraphicFramePr>
          <p:cNvPr id="11" name="Content Placeholder 11"/>
          <p:cNvGraphicFramePr>
            <a:graphicFrameLocks/>
          </p:cNvGraphicFramePr>
          <p:nvPr>
            <p:extLst>
              <p:ext uri="{D42A27DB-BD31-4B8C-83A1-F6EECF244321}">
                <p14:modId xmlns:p14="http://schemas.microsoft.com/office/powerpoint/2010/main" val="2995112789"/>
              </p:ext>
            </p:extLst>
          </p:nvPr>
        </p:nvGraphicFramePr>
        <p:xfrm>
          <a:off x="457200" y="2042486"/>
          <a:ext cx="8229600" cy="38164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Snip Diagonal Corner Rectangle 11"/>
          <p:cNvSpPr/>
          <p:nvPr/>
        </p:nvSpPr>
        <p:spPr>
          <a:xfrm>
            <a:off x="606388" y="1271177"/>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cs typeface="mohammad bold art 1" pitchFamily="2" charset="-78"/>
              </a:rPr>
              <a:t> تختص دائرة التسجيل بالأشخاص المسجلون:</a:t>
            </a:r>
            <a:endParaRPr lang="en-US" sz="2400" b="1" dirty="0">
              <a:solidFill>
                <a:schemeClr val="accent4">
                  <a:lumMod val="75000"/>
                </a:schemeClr>
              </a:solidFill>
              <a:cs typeface="mohammad bold art 1" pitchFamily="2" charset="-78"/>
            </a:endParaRPr>
          </a:p>
        </p:txBody>
      </p:sp>
    </p:spTree>
    <p:extLst>
      <p:ext uri="{BB962C8B-B14F-4D97-AF65-F5344CB8AC3E}">
        <p14:creationId xmlns:p14="http://schemas.microsoft.com/office/powerpoint/2010/main" val="17400320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64017"/>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307017"/>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latin typeface="Sakkal Majalla" pitchFamily="2" charset="-78"/>
                <a:cs typeface="mohammad bold art 1" pitchFamily="2" charset="-78"/>
              </a:rPr>
              <a:t>الإجراءات الخاصة بآلية الترشح لأعضاء مجلس </a:t>
            </a:r>
            <a:r>
              <a:rPr lang="ar-KW" sz="2400" b="1" dirty="0" smtClean="0">
                <a:solidFill>
                  <a:schemeClr val="accent4">
                    <a:lumMod val="75000"/>
                  </a:schemeClr>
                </a:solidFill>
                <a:latin typeface="Sakkal Majalla" pitchFamily="2" charset="-78"/>
                <a:cs typeface="mohammad bold art 1" pitchFamily="2" charset="-78"/>
              </a:rPr>
              <a:t>الإدارة:</a:t>
            </a:r>
            <a:endParaRPr lang="en-US" sz="2400" b="1" dirty="0">
              <a:solidFill>
                <a:schemeClr val="accent4">
                  <a:lumMod val="75000"/>
                </a:schemeClr>
              </a:solidFill>
              <a:cs typeface="mohammad bold art 1" pitchFamily="2" charset="-78"/>
            </a:endParaRPr>
          </a:p>
        </p:txBody>
      </p:sp>
      <p:graphicFrame>
        <p:nvGraphicFramePr>
          <p:cNvPr id="13" name="Content Placeholder 4"/>
          <p:cNvGraphicFramePr>
            <a:graphicFrameLocks/>
          </p:cNvGraphicFramePr>
          <p:nvPr>
            <p:extLst>
              <p:ext uri="{D42A27DB-BD31-4B8C-83A1-F6EECF244321}">
                <p14:modId xmlns:p14="http://schemas.microsoft.com/office/powerpoint/2010/main" val="3749819251"/>
              </p:ext>
            </p:extLst>
          </p:nvPr>
        </p:nvGraphicFramePr>
        <p:xfrm>
          <a:off x="922713" y="1872702"/>
          <a:ext cx="7764087" cy="41274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8452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45431"/>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27</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309675"/>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latin typeface="Sakkal Majalla" pitchFamily="2" charset="-78"/>
                <a:cs typeface="mohammad bold art 1" pitchFamily="2" charset="-78"/>
              </a:rPr>
              <a:t>الإجراءات الخاصة بآلية الترشح للوظائف واجبة </a:t>
            </a:r>
            <a:r>
              <a:rPr lang="ar-KW" sz="2400" b="1" dirty="0" smtClean="0">
                <a:solidFill>
                  <a:schemeClr val="accent4">
                    <a:lumMod val="75000"/>
                  </a:schemeClr>
                </a:solidFill>
                <a:latin typeface="Sakkal Majalla" pitchFamily="2" charset="-78"/>
                <a:cs typeface="mohammad bold art 1" pitchFamily="2" charset="-78"/>
              </a:rPr>
              <a:t>التسجيل:</a:t>
            </a:r>
            <a:endParaRPr lang="en-US" sz="2400" b="1" dirty="0">
              <a:solidFill>
                <a:schemeClr val="accent4">
                  <a:lumMod val="75000"/>
                </a:schemeClr>
              </a:solidFill>
              <a:latin typeface="Sakkal Majalla" pitchFamily="2" charset="-78"/>
              <a:cs typeface="mohammad bold art 1" pitchFamily="2" charset="-78"/>
            </a:endParaRPr>
          </a:p>
        </p:txBody>
      </p:sp>
      <p:graphicFrame>
        <p:nvGraphicFramePr>
          <p:cNvPr id="11" name="Content Placeholder 4"/>
          <p:cNvGraphicFramePr>
            <a:graphicFrameLocks/>
          </p:cNvGraphicFramePr>
          <p:nvPr>
            <p:extLst>
              <p:ext uri="{D42A27DB-BD31-4B8C-83A1-F6EECF244321}">
                <p14:modId xmlns:p14="http://schemas.microsoft.com/office/powerpoint/2010/main" val="3711428097"/>
              </p:ext>
            </p:extLst>
          </p:nvPr>
        </p:nvGraphicFramePr>
        <p:xfrm>
          <a:off x="679376" y="1931537"/>
          <a:ext cx="7431578" cy="386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5189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64859"/>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000" b="1" dirty="0">
              <a:solidFill>
                <a:schemeClr val="accent4">
                  <a:lumMod val="75000"/>
                </a:schemeClr>
              </a:solidFill>
              <a:latin typeface="Sakkal Majalla"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28</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679376" y="1307859"/>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latin typeface="Sakkal Majalla" pitchFamily="2" charset="-78"/>
                <a:cs typeface="mohammad bold art 1" pitchFamily="2" charset="-78"/>
              </a:rPr>
              <a:t>الإجراءات الخاصة بدراسة طلب تسجيل مراقب </a:t>
            </a:r>
            <a:r>
              <a:rPr lang="ar-KW" sz="2400" b="1" dirty="0" smtClean="0">
                <a:solidFill>
                  <a:schemeClr val="accent4">
                    <a:lumMod val="75000"/>
                  </a:schemeClr>
                </a:solidFill>
                <a:latin typeface="Sakkal Majalla" pitchFamily="2" charset="-78"/>
                <a:cs typeface="mohammad bold art 1" pitchFamily="2" charset="-78"/>
              </a:rPr>
              <a:t>الحسابات:</a:t>
            </a:r>
            <a:endParaRPr lang="en-US" sz="2400" b="1" dirty="0">
              <a:solidFill>
                <a:schemeClr val="accent4">
                  <a:lumMod val="75000"/>
                </a:schemeClr>
              </a:solidFill>
              <a:latin typeface="Sakkal Majalla" pitchFamily="2" charset="-78"/>
              <a:cs typeface="mohammad bold art 1" pitchFamily="2" charset="-78"/>
            </a:endParaRPr>
          </a:p>
        </p:txBody>
      </p:sp>
      <p:graphicFrame>
        <p:nvGraphicFramePr>
          <p:cNvPr id="13" name="Content Placeholder 4"/>
          <p:cNvGraphicFramePr>
            <a:graphicFrameLocks/>
          </p:cNvGraphicFramePr>
          <p:nvPr>
            <p:extLst>
              <p:ext uri="{D42A27DB-BD31-4B8C-83A1-F6EECF244321}">
                <p14:modId xmlns:p14="http://schemas.microsoft.com/office/powerpoint/2010/main" val="1174513421"/>
              </p:ext>
            </p:extLst>
          </p:nvPr>
        </p:nvGraphicFramePr>
        <p:xfrm>
          <a:off x="679376" y="1811915"/>
          <a:ext cx="7564582" cy="41274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52611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9764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التراخيص والتسجيل</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29</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12" name="Snip Diagonal Corner Rectangle 11"/>
          <p:cNvSpPr/>
          <p:nvPr/>
        </p:nvSpPr>
        <p:spPr>
          <a:xfrm>
            <a:off x="399011" y="1224313"/>
            <a:ext cx="8196349"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sz="2400" b="1" dirty="0">
                <a:solidFill>
                  <a:schemeClr val="accent4">
                    <a:lumMod val="75000"/>
                  </a:schemeClr>
                </a:solidFill>
                <a:latin typeface="Sakkal Majalla" pitchFamily="2" charset="-78"/>
                <a:cs typeface="mohammad bold art 1" pitchFamily="2" charset="-78"/>
              </a:rPr>
              <a:t>الإجراءات الخاصة بدراسة طلب تسجيل مكتب تدقيق شرعي </a:t>
            </a:r>
            <a:r>
              <a:rPr lang="ar-KW" sz="2400" b="1" dirty="0" smtClean="0">
                <a:solidFill>
                  <a:schemeClr val="accent4">
                    <a:lumMod val="75000"/>
                  </a:schemeClr>
                </a:solidFill>
                <a:latin typeface="Sakkal Majalla" pitchFamily="2" charset="-78"/>
                <a:cs typeface="mohammad bold art 1" pitchFamily="2" charset="-78"/>
              </a:rPr>
              <a:t>خارجي:</a:t>
            </a:r>
            <a:endParaRPr lang="en-US" sz="2400" b="1" dirty="0">
              <a:solidFill>
                <a:schemeClr val="accent4">
                  <a:lumMod val="75000"/>
                </a:schemeClr>
              </a:solidFill>
              <a:latin typeface="Sakkal Majalla" pitchFamily="2" charset="-78"/>
              <a:cs typeface="mohammad bold art 1" pitchFamily="2" charset="-78"/>
            </a:endParaRPr>
          </a:p>
        </p:txBody>
      </p:sp>
      <p:graphicFrame>
        <p:nvGraphicFramePr>
          <p:cNvPr id="11" name="Content Placeholder 4"/>
          <p:cNvGraphicFramePr>
            <a:graphicFrameLocks noGrp="1"/>
          </p:cNvGraphicFramePr>
          <p:nvPr>
            <p:ph idx="1"/>
            <p:extLst>
              <p:ext uri="{D42A27DB-BD31-4B8C-83A1-F6EECF244321}">
                <p14:modId xmlns:p14="http://schemas.microsoft.com/office/powerpoint/2010/main" val="3285572402"/>
              </p:ext>
            </p:extLst>
          </p:nvPr>
        </p:nvGraphicFramePr>
        <p:xfrm>
          <a:off x="1000991" y="1805364"/>
          <a:ext cx="7065818" cy="39232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6154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74638"/>
            <a:ext cx="5876925" cy="893316"/>
          </a:xfrm>
        </p:spPr>
        <p:txBody>
          <a:bodyPr>
            <a:normAutofit/>
          </a:bodyPr>
          <a:lstStyle/>
          <a:p>
            <a:pPr algn="r" rtl="1"/>
            <a:r>
              <a:rPr lang="ar-KW" sz="3000" b="1" dirty="0">
                <a:solidFill>
                  <a:schemeClr val="tx2"/>
                </a:solidFill>
                <a:cs typeface="mohammad bold art 1" pitchFamily="2" charset="-78"/>
              </a:rPr>
              <a:t>مقدمــــــــة</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sp>
        <p:nvSpPr>
          <p:cNvPr id="9" name="Content Placeholder 2"/>
          <p:cNvSpPr>
            <a:spLocks noGrp="1"/>
          </p:cNvSpPr>
          <p:nvPr>
            <p:ph idx="1"/>
          </p:nvPr>
        </p:nvSpPr>
        <p:spPr>
          <a:xfrm>
            <a:off x="457200" y="1600200"/>
            <a:ext cx="8229600" cy="4525963"/>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endParaRPr lang="en-US" sz="2600" dirty="0">
              <a:latin typeface="Times New Roman" panose="02020603050405020304" pitchFamily="18" charset="0"/>
              <a:ea typeface="Calibri" panose="020F0502020204030204" pitchFamily="34" charset="0"/>
              <a:cs typeface="mohammad bold art 1" pitchFamily="2" charset="-78"/>
            </a:endParaRPr>
          </a:p>
        </p:txBody>
      </p:sp>
      <p:sp>
        <p:nvSpPr>
          <p:cNvPr id="8" name="Content Placeholder 2">
            <a:extLst>
              <a:ext uri="{FF2B5EF4-FFF2-40B4-BE49-F238E27FC236}">
                <a16:creationId xmlns:a16="http://schemas.microsoft.com/office/drawing/2014/main" id="{7C31DB59-B6C8-4C3E-B390-27CADE695A28}"/>
              </a:ext>
            </a:extLst>
          </p:cNvPr>
          <p:cNvSpPr txBox="1">
            <a:spLocks/>
          </p:cNvSpPr>
          <p:nvPr/>
        </p:nvSpPr>
        <p:spPr>
          <a:xfrm>
            <a:off x="532511" y="1384069"/>
            <a:ext cx="8078977" cy="2212975"/>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Font typeface="Arial" panose="020B0604020202020204" pitchFamily="34" charset="0"/>
              <a:buChar char="•"/>
            </a:pPr>
            <a:r>
              <a:rPr lang="ar-KW" sz="2400" dirty="0">
                <a:solidFill>
                  <a:schemeClr val="tx1"/>
                </a:solidFill>
                <a:latin typeface="Sakkal Majalla" panose="02000000000000000000" pitchFamily="2" charset="-78"/>
                <a:cs typeface="mohammad bold art 1" pitchFamily="2" charset="-78"/>
              </a:rPr>
              <a:t>بوابة الهيئة الإلكترونية عبارة عن منصة جامعة </a:t>
            </a:r>
            <a:r>
              <a:rPr lang="ar-KW" sz="2400" b="1" dirty="0">
                <a:solidFill>
                  <a:srgbClr val="C08E00"/>
                </a:solidFill>
                <a:latin typeface="Sakkal Majalla" panose="02000000000000000000" pitchFamily="2" charset="-78"/>
                <a:cs typeface="mohammad bold art 1" pitchFamily="2" charset="-78"/>
              </a:rPr>
              <a:t>لكل الخدمات الإلكترونية</a:t>
            </a:r>
            <a:r>
              <a:rPr lang="ar-KW" sz="2400" dirty="0">
                <a:solidFill>
                  <a:srgbClr val="C08E00"/>
                </a:solidFill>
                <a:latin typeface="Sakkal Majalla" panose="02000000000000000000" pitchFamily="2" charset="-78"/>
                <a:cs typeface="mohammad bold art 1" pitchFamily="2" charset="-78"/>
              </a:rPr>
              <a:t> </a:t>
            </a:r>
            <a:r>
              <a:rPr lang="ar-KW" sz="2400" dirty="0">
                <a:solidFill>
                  <a:schemeClr val="tx1"/>
                </a:solidFill>
                <a:latin typeface="Sakkal Majalla" panose="02000000000000000000" pitchFamily="2" charset="-78"/>
                <a:cs typeface="mohammad bold art 1" pitchFamily="2" charset="-78"/>
              </a:rPr>
              <a:t>التي تقدمها الهيئة للجهات المشمولة برقابتها</a:t>
            </a:r>
            <a:r>
              <a:rPr lang="ar-KW" sz="2400" dirty="0" smtClean="0">
                <a:solidFill>
                  <a:schemeClr val="tx1"/>
                </a:solidFill>
                <a:latin typeface="Sakkal Majalla" panose="02000000000000000000" pitchFamily="2" charset="-78"/>
                <a:cs typeface="mohammad bold art 1" pitchFamily="2" charset="-78"/>
              </a:rPr>
              <a:t>.</a:t>
            </a:r>
          </a:p>
          <a:p>
            <a:pPr marL="342900" indent="-342900" algn="just" rtl="1">
              <a:buFont typeface="Arial" panose="020B0604020202020204" pitchFamily="34" charset="0"/>
              <a:buChar char="•"/>
            </a:pPr>
            <a:endParaRPr lang="ar-KW" sz="2400" dirty="0">
              <a:solidFill>
                <a:schemeClr val="tx1"/>
              </a:solidFill>
              <a:latin typeface="Sakkal Majalla" panose="02000000000000000000" pitchFamily="2" charset="-78"/>
              <a:cs typeface="mohammad bold art 1" pitchFamily="2" charset="-78"/>
            </a:endParaRPr>
          </a:p>
          <a:p>
            <a:pPr marL="342900" indent="-342900" algn="just" rtl="1">
              <a:buFont typeface="Arial" panose="020B0604020202020204" pitchFamily="34" charset="0"/>
              <a:buChar char="•"/>
            </a:pPr>
            <a:r>
              <a:rPr lang="ar-KW" sz="2400" dirty="0">
                <a:solidFill>
                  <a:schemeClr val="tx1"/>
                </a:solidFill>
                <a:latin typeface="Sakkal Majalla" panose="02000000000000000000" pitchFamily="2" charset="-78"/>
                <a:cs typeface="mohammad bold art 1" pitchFamily="2" charset="-78"/>
              </a:rPr>
              <a:t>تمثل هذه المنصة </a:t>
            </a:r>
            <a:r>
              <a:rPr lang="ar-KW" sz="2400" b="1" dirty="0">
                <a:solidFill>
                  <a:srgbClr val="C08E00"/>
                </a:solidFill>
                <a:latin typeface="Sakkal Majalla" panose="02000000000000000000" pitchFamily="2" charset="-78"/>
                <a:cs typeface="mohammad bold art 1" pitchFamily="2" charset="-78"/>
              </a:rPr>
              <a:t>الوجهة الوحيدة </a:t>
            </a:r>
            <a:r>
              <a:rPr lang="ar-KW" sz="2400" dirty="0">
                <a:solidFill>
                  <a:schemeClr val="tx1"/>
                </a:solidFill>
                <a:latin typeface="Sakkal Majalla" panose="02000000000000000000" pitchFamily="2" charset="-78"/>
                <a:cs typeface="mohammad bold art 1" pitchFamily="2" charset="-78"/>
              </a:rPr>
              <a:t>للمستخدمين من خارج الهيئة للتواصل مع الجهات المعنية من داخل الهيئة. </a:t>
            </a:r>
            <a:endParaRPr lang="en-US" sz="2400" dirty="0">
              <a:solidFill>
                <a:schemeClr val="tx1"/>
              </a:solidFill>
              <a:latin typeface="Sakkal Majalla" panose="02000000000000000000" pitchFamily="2" charset="-78"/>
              <a:cs typeface="mohammad bold art 1" pitchFamily="2" charset="-78"/>
            </a:endParaRPr>
          </a:p>
          <a:p>
            <a:pPr algn="just" rtl="1"/>
            <a:endParaRPr lang="en-US" sz="2400" dirty="0">
              <a:solidFill>
                <a:schemeClr val="tx1"/>
              </a:solidFill>
              <a:latin typeface="Sakkal Majalla" panose="02000000000000000000" pitchFamily="2" charset="-78"/>
              <a:cs typeface="Sakkal Majalla" panose="02000000000000000000" pitchFamily="2" charset="-78"/>
            </a:endParaRPr>
          </a:p>
        </p:txBody>
      </p:sp>
      <p:pic>
        <p:nvPicPr>
          <p:cNvPr id="10" name="Picture 9">
            <a:extLst>
              <a:ext uri="{FF2B5EF4-FFF2-40B4-BE49-F238E27FC236}">
                <a16:creationId xmlns:a16="http://schemas.microsoft.com/office/drawing/2014/main" id="{6237886B-1573-48BC-A58F-4368E1E667CD}"/>
              </a:ext>
            </a:extLst>
          </p:cNvPr>
          <p:cNvPicPr/>
          <p:nvPr/>
        </p:nvPicPr>
        <p:blipFill rotWithShape="1">
          <a:blip r:embed="rId4"/>
          <a:srcRect t="9462" b="4608"/>
          <a:stretch/>
        </p:blipFill>
        <p:spPr bwMode="auto">
          <a:xfrm>
            <a:off x="1695450" y="3510757"/>
            <a:ext cx="5791200" cy="2514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90976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34908"/>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30</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graphicFrame>
        <p:nvGraphicFramePr>
          <p:cNvPr id="7" name="Diagram 6"/>
          <p:cNvGraphicFramePr/>
          <p:nvPr>
            <p:extLst>
              <p:ext uri="{D42A27DB-BD31-4B8C-83A1-F6EECF244321}">
                <p14:modId xmlns:p14="http://schemas.microsoft.com/office/powerpoint/2010/main" val="3127350147"/>
              </p:ext>
            </p:extLst>
          </p:nvPr>
        </p:nvGraphicFramePr>
        <p:xfrm>
          <a:off x="1293145" y="1729581"/>
          <a:ext cx="6627486"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nip Diagonal Corner Rectangle 7"/>
          <p:cNvSpPr/>
          <p:nvPr/>
        </p:nvSpPr>
        <p:spPr>
          <a:xfrm>
            <a:off x="679376" y="1187026"/>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accent4">
                    <a:lumMod val="75000"/>
                  </a:schemeClr>
                </a:solidFill>
                <a:cs typeface="mohammad bold art 1" pitchFamily="2" charset="-78"/>
              </a:rPr>
              <a:t>دخول المرحلة الثانية من مشروع تطوير السوق</a:t>
            </a:r>
          </a:p>
        </p:txBody>
      </p:sp>
    </p:spTree>
    <p:extLst>
      <p:ext uri="{BB962C8B-B14F-4D97-AF65-F5344CB8AC3E}">
        <p14:creationId xmlns:p14="http://schemas.microsoft.com/office/powerpoint/2010/main" val="8320828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41635"/>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31</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graphicFrame>
        <p:nvGraphicFramePr>
          <p:cNvPr id="7" name="Diagram 6"/>
          <p:cNvGraphicFramePr/>
          <p:nvPr>
            <p:extLst>
              <p:ext uri="{D42A27DB-BD31-4B8C-83A1-F6EECF244321}">
                <p14:modId xmlns:p14="http://schemas.microsoft.com/office/powerpoint/2010/main" val="871387637"/>
              </p:ext>
            </p:extLst>
          </p:nvPr>
        </p:nvGraphicFramePr>
        <p:xfrm>
          <a:off x="859164" y="1451323"/>
          <a:ext cx="6627486"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3366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82956"/>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32</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354903"/>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تقسيم المهام واستلام الطلبات المتعلقة بالإدراج ما بين بورصة الكويت للأوراق المالية وهيئة أسواق </a:t>
            </a:r>
            <a:r>
              <a:rPr lang="ar-KW" sz="2400" dirty="0" smtClean="0">
                <a:solidFill>
                  <a:schemeClr val="accent4">
                    <a:lumMod val="75000"/>
                  </a:schemeClr>
                </a:solidFill>
                <a:cs typeface="mohammad bold art 1" pitchFamily="2" charset="-78"/>
              </a:rPr>
              <a:t>المال:</a:t>
            </a:r>
            <a:endParaRPr lang="en-US" sz="2400" dirty="0">
              <a:solidFill>
                <a:schemeClr val="accent4">
                  <a:lumMod val="75000"/>
                </a:schemeClr>
              </a:solidFill>
            </a:endParaRPr>
          </a:p>
        </p:txBody>
      </p:sp>
      <p:pic>
        <p:nvPicPr>
          <p:cNvPr id="5" name="Picture 4"/>
          <p:cNvPicPr>
            <a:picLocks noChangeAspect="1"/>
          </p:cNvPicPr>
          <p:nvPr/>
        </p:nvPicPr>
        <p:blipFill>
          <a:blip r:embed="rId4"/>
          <a:stretch>
            <a:fillRect/>
          </a:stretch>
        </p:blipFill>
        <p:spPr>
          <a:xfrm>
            <a:off x="995008" y="2041399"/>
            <a:ext cx="7223760" cy="3902324"/>
          </a:xfrm>
          <a:prstGeom prst="rect">
            <a:avLst/>
          </a:prstGeom>
        </p:spPr>
      </p:pic>
    </p:spTree>
    <p:extLst>
      <p:ext uri="{BB962C8B-B14F-4D97-AF65-F5344CB8AC3E}">
        <p14:creationId xmlns:p14="http://schemas.microsoft.com/office/powerpoint/2010/main" val="2018925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1190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33</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354903"/>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لبورصة الكويت للأوراق المالية: </a:t>
            </a:r>
            <a:endParaRPr lang="en-US" sz="2400" dirty="0">
              <a:solidFill>
                <a:schemeClr val="accent4">
                  <a:lumMod val="75000"/>
                </a:schemeClr>
              </a:solidFill>
              <a:cs typeface="mohammad bold art 1" pitchFamily="2" charset="-78"/>
            </a:endParaRPr>
          </a:p>
        </p:txBody>
      </p:sp>
      <p:pic>
        <p:nvPicPr>
          <p:cNvPr id="7" name="Picture 6"/>
          <p:cNvPicPr>
            <a:picLocks noChangeAspect="1"/>
          </p:cNvPicPr>
          <p:nvPr/>
        </p:nvPicPr>
        <p:blipFill>
          <a:blip r:embed="rId4"/>
          <a:stretch>
            <a:fillRect/>
          </a:stretch>
        </p:blipFill>
        <p:spPr>
          <a:xfrm>
            <a:off x="784860" y="1858959"/>
            <a:ext cx="7498080" cy="3712509"/>
          </a:xfrm>
          <a:prstGeom prst="rect">
            <a:avLst/>
          </a:prstGeom>
        </p:spPr>
      </p:pic>
    </p:spTree>
    <p:extLst>
      <p:ext uri="{BB962C8B-B14F-4D97-AF65-F5344CB8AC3E}">
        <p14:creationId xmlns:p14="http://schemas.microsoft.com/office/powerpoint/2010/main" val="42129502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1190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34</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166240"/>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لبورصة الكويت للأوراق المالية: </a:t>
            </a:r>
            <a:endParaRPr lang="en-US" sz="2400" dirty="0">
              <a:solidFill>
                <a:schemeClr val="accent4">
                  <a:lumMod val="75000"/>
                </a:schemeClr>
              </a:solidFill>
              <a:cs typeface="mohammad bold art 1" pitchFamily="2" charset="-78"/>
            </a:endParaRPr>
          </a:p>
        </p:txBody>
      </p:sp>
      <p:pic>
        <p:nvPicPr>
          <p:cNvPr id="3" name="Picture 2"/>
          <p:cNvPicPr>
            <a:picLocks noChangeAspect="1"/>
          </p:cNvPicPr>
          <p:nvPr/>
        </p:nvPicPr>
        <p:blipFill>
          <a:blip r:embed="rId4"/>
          <a:stretch>
            <a:fillRect/>
          </a:stretch>
        </p:blipFill>
        <p:spPr>
          <a:xfrm>
            <a:off x="1150620" y="1738301"/>
            <a:ext cx="6766560" cy="4426357"/>
          </a:xfrm>
          <a:prstGeom prst="rect">
            <a:avLst/>
          </a:prstGeom>
        </p:spPr>
      </p:pic>
    </p:spTree>
    <p:extLst>
      <p:ext uri="{BB962C8B-B14F-4D97-AF65-F5344CB8AC3E}">
        <p14:creationId xmlns:p14="http://schemas.microsoft.com/office/powerpoint/2010/main" val="472743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94761"/>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35</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297493"/>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لهيئة أسواق المال: </a:t>
            </a:r>
            <a:endParaRPr lang="en-US" sz="2400" dirty="0">
              <a:solidFill>
                <a:schemeClr val="accent4">
                  <a:lumMod val="75000"/>
                </a:schemeClr>
              </a:solidFill>
            </a:endParaRPr>
          </a:p>
        </p:txBody>
      </p:sp>
      <p:pic>
        <p:nvPicPr>
          <p:cNvPr id="3" name="Picture 2"/>
          <p:cNvPicPr>
            <a:picLocks noChangeAspect="1"/>
          </p:cNvPicPr>
          <p:nvPr/>
        </p:nvPicPr>
        <p:blipFill>
          <a:blip r:embed="rId4"/>
          <a:stretch>
            <a:fillRect/>
          </a:stretch>
        </p:blipFill>
        <p:spPr>
          <a:xfrm>
            <a:off x="739140" y="1959563"/>
            <a:ext cx="7589520" cy="3802272"/>
          </a:xfrm>
          <a:prstGeom prst="rect">
            <a:avLst/>
          </a:prstGeom>
        </p:spPr>
      </p:pic>
    </p:spTree>
    <p:extLst>
      <p:ext uri="{BB962C8B-B14F-4D97-AF65-F5344CB8AC3E}">
        <p14:creationId xmlns:p14="http://schemas.microsoft.com/office/powerpoint/2010/main" val="27271469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1190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36</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60326" y="1146026"/>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لهيئة أسواق المال: </a:t>
            </a:r>
            <a:endParaRPr lang="en-US" sz="2400" dirty="0">
              <a:solidFill>
                <a:schemeClr val="accent4">
                  <a:lumMod val="75000"/>
                </a:schemeClr>
              </a:solidFill>
            </a:endParaRPr>
          </a:p>
        </p:txBody>
      </p:sp>
      <p:pic>
        <p:nvPicPr>
          <p:cNvPr id="5" name="Picture 4"/>
          <p:cNvPicPr>
            <a:picLocks noChangeAspect="1"/>
          </p:cNvPicPr>
          <p:nvPr/>
        </p:nvPicPr>
        <p:blipFill>
          <a:blip r:embed="rId4"/>
          <a:stretch>
            <a:fillRect/>
          </a:stretch>
        </p:blipFill>
        <p:spPr>
          <a:xfrm>
            <a:off x="766408" y="1858959"/>
            <a:ext cx="7680960" cy="4135320"/>
          </a:xfrm>
          <a:prstGeom prst="rect">
            <a:avLst/>
          </a:prstGeom>
        </p:spPr>
      </p:pic>
    </p:spTree>
    <p:extLst>
      <p:ext uri="{BB962C8B-B14F-4D97-AF65-F5344CB8AC3E}">
        <p14:creationId xmlns:p14="http://schemas.microsoft.com/office/powerpoint/2010/main" val="17031338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21190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37</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292168"/>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لهيئة أسواق المال: </a:t>
            </a:r>
            <a:endParaRPr lang="en-US" sz="2400" dirty="0">
              <a:solidFill>
                <a:schemeClr val="accent4">
                  <a:lumMod val="75000"/>
                </a:schemeClr>
              </a:solidFill>
            </a:endParaRPr>
          </a:p>
        </p:txBody>
      </p:sp>
      <p:pic>
        <p:nvPicPr>
          <p:cNvPr id="3" name="Picture 2"/>
          <p:cNvPicPr>
            <a:picLocks noChangeAspect="1"/>
          </p:cNvPicPr>
          <p:nvPr/>
        </p:nvPicPr>
        <p:blipFill>
          <a:blip r:embed="rId4"/>
          <a:stretch>
            <a:fillRect/>
          </a:stretch>
        </p:blipFill>
        <p:spPr>
          <a:xfrm>
            <a:off x="601980" y="2034466"/>
            <a:ext cx="7863840" cy="3727369"/>
          </a:xfrm>
          <a:prstGeom prst="rect">
            <a:avLst/>
          </a:prstGeom>
        </p:spPr>
      </p:pic>
    </p:spTree>
    <p:extLst>
      <p:ext uri="{BB962C8B-B14F-4D97-AF65-F5344CB8AC3E}">
        <p14:creationId xmlns:p14="http://schemas.microsoft.com/office/powerpoint/2010/main" val="35988494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73406"/>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38</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285039"/>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لهيئة أسواق المال: </a:t>
            </a:r>
            <a:endParaRPr lang="en-US" sz="2400" dirty="0">
              <a:solidFill>
                <a:schemeClr val="accent4">
                  <a:lumMod val="75000"/>
                </a:schemeClr>
              </a:solidFill>
            </a:endParaRPr>
          </a:p>
        </p:txBody>
      </p:sp>
      <p:pic>
        <p:nvPicPr>
          <p:cNvPr id="5" name="Picture 4"/>
          <p:cNvPicPr>
            <a:picLocks noChangeAspect="1"/>
          </p:cNvPicPr>
          <p:nvPr/>
        </p:nvPicPr>
        <p:blipFill>
          <a:blip r:embed="rId4"/>
          <a:stretch>
            <a:fillRect/>
          </a:stretch>
        </p:blipFill>
        <p:spPr>
          <a:xfrm>
            <a:off x="1013460" y="2108271"/>
            <a:ext cx="7040880" cy="3653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82511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211903"/>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39</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679376" y="1235316"/>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الطلبات المتعلقة بالإدراج لهيئة أسواق المال: </a:t>
            </a:r>
            <a:endParaRPr lang="en-US" sz="2400" dirty="0">
              <a:solidFill>
                <a:schemeClr val="accent4">
                  <a:lumMod val="75000"/>
                </a:schemeClr>
              </a:solidFill>
            </a:endParaRPr>
          </a:p>
        </p:txBody>
      </p:sp>
      <p:pic>
        <p:nvPicPr>
          <p:cNvPr id="3" name="Picture 2"/>
          <p:cNvPicPr>
            <a:picLocks noChangeAspect="1"/>
          </p:cNvPicPr>
          <p:nvPr/>
        </p:nvPicPr>
        <p:blipFill>
          <a:blip r:embed="rId4"/>
          <a:stretch>
            <a:fillRect/>
          </a:stretch>
        </p:blipFill>
        <p:spPr>
          <a:xfrm>
            <a:off x="1078836" y="1722818"/>
            <a:ext cx="6766560" cy="4337029"/>
          </a:xfrm>
          <a:prstGeom prst="rect">
            <a:avLst/>
          </a:prstGeom>
        </p:spPr>
      </p:pic>
    </p:spTree>
    <p:extLst>
      <p:ext uri="{BB962C8B-B14F-4D97-AF65-F5344CB8AC3E}">
        <p14:creationId xmlns:p14="http://schemas.microsoft.com/office/powerpoint/2010/main" val="3706612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59272"/>
            <a:ext cx="5876925" cy="1143000"/>
          </a:xfrm>
        </p:spPr>
        <p:txBody>
          <a:bodyPr>
            <a:normAutofit/>
          </a:bodyPr>
          <a:lstStyle/>
          <a:p>
            <a:pPr algn="r" rtl="1"/>
            <a:r>
              <a:rPr lang="ar-KW" sz="3000" b="1" dirty="0">
                <a:solidFill>
                  <a:schemeClr val="tx2"/>
                </a:solidFill>
                <a:cs typeface="mohammad bold art 1" pitchFamily="2" charset="-78"/>
              </a:rPr>
              <a:t>مقدمــــــــة</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sp>
        <p:nvSpPr>
          <p:cNvPr id="9" name="Content Placeholder 2"/>
          <p:cNvSpPr>
            <a:spLocks noGrp="1"/>
          </p:cNvSpPr>
          <p:nvPr>
            <p:ph idx="1"/>
          </p:nvPr>
        </p:nvSpPr>
        <p:spPr>
          <a:xfrm>
            <a:off x="457200" y="1600200"/>
            <a:ext cx="8229600" cy="4525963"/>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endParaRPr lang="en-US" sz="2600" dirty="0">
              <a:latin typeface="Times New Roman" panose="02020603050405020304" pitchFamily="18" charset="0"/>
              <a:ea typeface="Calibri" panose="020F0502020204030204" pitchFamily="34" charset="0"/>
              <a:cs typeface="mohammad bold art 1" pitchFamily="2" charset="-78"/>
            </a:endParaRPr>
          </a:p>
        </p:txBody>
      </p:sp>
      <p:sp>
        <p:nvSpPr>
          <p:cNvPr id="8" name="Content Placeholder 2">
            <a:extLst>
              <a:ext uri="{FF2B5EF4-FFF2-40B4-BE49-F238E27FC236}">
                <a16:creationId xmlns:a16="http://schemas.microsoft.com/office/drawing/2014/main" id="{D0BE52C8-41AC-4501-BCDC-B01774204580}"/>
              </a:ext>
            </a:extLst>
          </p:cNvPr>
          <p:cNvSpPr txBox="1">
            <a:spLocks/>
          </p:cNvSpPr>
          <p:nvPr/>
        </p:nvSpPr>
        <p:spPr>
          <a:xfrm>
            <a:off x="494411" y="1302272"/>
            <a:ext cx="8078977" cy="2212975"/>
          </a:xfrm>
          <a:prstGeom prst="rect">
            <a:avLst/>
          </a:prstGeom>
        </p:spPr>
        <p:txBody>
          <a:bodyPr vert="horz" lIns="91440" tIns="45720" rIns="91440" bIns="45720" rtlCol="0">
            <a:normAutofit fontScale="92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Font typeface="Arial" panose="020B0604020202020204" pitchFamily="34" charset="0"/>
              <a:buChar char="•"/>
            </a:pPr>
            <a:r>
              <a:rPr lang="ar-KW" sz="2400" dirty="0">
                <a:solidFill>
                  <a:schemeClr val="tx1"/>
                </a:solidFill>
                <a:latin typeface="Sakkal Majalla" panose="02000000000000000000" pitchFamily="2" charset="-78"/>
                <a:cs typeface="mohammad bold art 1" pitchFamily="2" charset="-78"/>
              </a:rPr>
              <a:t>من خلال هذه المنصة أو الواجهة المشتركة يمكن للمستخدم بعد تسجيل عملية الدخول اختيار الخدمة أو النظام المطلوب من خلال القوائم المتاحة</a:t>
            </a:r>
            <a:r>
              <a:rPr lang="ar-KW" sz="2400" dirty="0" smtClean="0">
                <a:solidFill>
                  <a:schemeClr val="tx1"/>
                </a:solidFill>
                <a:latin typeface="Sakkal Majalla" panose="02000000000000000000" pitchFamily="2" charset="-78"/>
                <a:cs typeface="mohammad bold art 1" pitchFamily="2" charset="-78"/>
              </a:rPr>
              <a:t>.</a:t>
            </a:r>
          </a:p>
          <a:p>
            <a:pPr algn="just" rtl="1"/>
            <a:endParaRPr lang="ar-KW" sz="2400" dirty="0">
              <a:solidFill>
                <a:schemeClr val="tx1"/>
              </a:solidFill>
              <a:latin typeface="Sakkal Majalla" panose="02000000000000000000" pitchFamily="2" charset="-78"/>
              <a:cs typeface="mohammad bold art 1" pitchFamily="2" charset="-78"/>
            </a:endParaRPr>
          </a:p>
          <a:p>
            <a:pPr marL="342900" indent="-342900" algn="just" rtl="1">
              <a:buFont typeface="Arial" panose="020B0604020202020204" pitchFamily="34" charset="0"/>
              <a:buChar char="•"/>
            </a:pPr>
            <a:r>
              <a:rPr lang="ar-KW" sz="2400" dirty="0">
                <a:solidFill>
                  <a:schemeClr val="tx1"/>
                </a:solidFill>
                <a:latin typeface="Sakkal Majalla" panose="02000000000000000000" pitchFamily="2" charset="-78"/>
                <a:cs typeface="mohammad bold art 1" pitchFamily="2" charset="-78"/>
              </a:rPr>
              <a:t> ويمكن للهيئة استحداث أي نوع من أنواع الخدمات من خلال البوابة ما دامت تندرج في إطار نماذج إلكترونية، مراسلات، أو تبادل مستندات ووثائق.</a:t>
            </a:r>
            <a:endParaRPr lang="en-US" sz="2400" dirty="0">
              <a:solidFill>
                <a:schemeClr val="tx1"/>
              </a:solidFill>
              <a:latin typeface="Sakkal Majalla" panose="02000000000000000000" pitchFamily="2" charset="-78"/>
              <a:cs typeface="mohammad bold art 1" pitchFamily="2" charset="-78"/>
            </a:endParaRPr>
          </a:p>
          <a:p>
            <a:pPr algn="just" rtl="1"/>
            <a:endParaRPr lang="en-US" sz="2400" dirty="0">
              <a:solidFill>
                <a:schemeClr val="tx1"/>
              </a:solidFill>
              <a:latin typeface="Sakkal Majalla" panose="02000000000000000000" pitchFamily="2" charset="-78"/>
              <a:cs typeface="Sakkal Majalla" panose="02000000000000000000" pitchFamily="2" charset="-78"/>
            </a:endParaRPr>
          </a:p>
          <a:p>
            <a:pPr algn="just" rtl="1"/>
            <a:endParaRPr lang="en-US" sz="2400" dirty="0">
              <a:solidFill>
                <a:schemeClr val="tx1"/>
              </a:solidFill>
              <a:latin typeface="Sakkal Majalla" panose="02000000000000000000" pitchFamily="2" charset="-78"/>
              <a:cs typeface="Sakkal Majalla" panose="02000000000000000000" pitchFamily="2" charset="-78"/>
            </a:endParaRPr>
          </a:p>
        </p:txBody>
      </p:sp>
      <p:pic>
        <p:nvPicPr>
          <p:cNvPr id="10" name="Picture 9">
            <a:extLst>
              <a:ext uri="{FF2B5EF4-FFF2-40B4-BE49-F238E27FC236}">
                <a16:creationId xmlns:a16="http://schemas.microsoft.com/office/drawing/2014/main" id="{2073C8AF-B3ED-4F43-B8C8-F86650535E32}"/>
              </a:ext>
            </a:extLst>
          </p:cNvPr>
          <p:cNvPicPr/>
          <p:nvPr/>
        </p:nvPicPr>
        <p:blipFill>
          <a:blip r:embed="rId4"/>
          <a:stretch>
            <a:fillRect/>
          </a:stretch>
        </p:blipFill>
        <p:spPr>
          <a:xfrm>
            <a:off x="1876027" y="3488293"/>
            <a:ext cx="5610623" cy="2430630"/>
          </a:xfrm>
          <a:prstGeom prst="rect">
            <a:avLst/>
          </a:prstGeom>
        </p:spPr>
      </p:pic>
    </p:spTree>
    <p:extLst>
      <p:ext uri="{BB962C8B-B14F-4D97-AF65-F5344CB8AC3E}">
        <p14:creationId xmlns:p14="http://schemas.microsoft.com/office/powerpoint/2010/main" val="36088700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188095"/>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خدمات إدارة تنظيم الأسواق</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40</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8" name="Snip Diagonal Corner Rectangle 7"/>
          <p:cNvSpPr/>
          <p:nvPr/>
        </p:nvSpPr>
        <p:spPr>
          <a:xfrm>
            <a:off x="797312" y="1117565"/>
            <a:ext cx="7855024"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400" dirty="0">
                <a:solidFill>
                  <a:schemeClr val="accent4">
                    <a:lumMod val="75000"/>
                  </a:schemeClr>
                </a:solidFill>
                <a:cs typeface="mohammad bold art 1" pitchFamily="2" charset="-78"/>
              </a:rPr>
              <a:t>معلومات عامة</a:t>
            </a:r>
            <a:r>
              <a:rPr lang="ar-KW" sz="2400" dirty="0" smtClean="0">
                <a:solidFill>
                  <a:schemeClr val="accent4">
                    <a:lumMod val="75000"/>
                  </a:schemeClr>
                </a:solidFill>
                <a:cs typeface="mohammad bold art 1" pitchFamily="2" charset="-78"/>
              </a:rPr>
              <a:t>:</a:t>
            </a:r>
            <a:endParaRPr lang="en-US" sz="2400" dirty="0">
              <a:solidFill>
                <a:schemeClr val="accent4">
                  <a:lumMod val="75000"/>
                </a:schemeClr>
              </a:solidFill>
            </a:endParaRPr>
          </a:p>
        </p:txBody>
      </p:sp>
      <p:sp>
        <p:nvSpPr>
          <p:cNvPr id="12" name="Content Placeholder 2"/>
          <p:cNvSpPr txBox="1">
            <a:spLocks/>
          </p:cNvSpPr>
          <p:nvPr/>
        </p:nvSpPr>
        <p:spPr>
          <a:xfrm>
            <a:off x="415464" y="1621621"/>
            <a:ext cx="8236872" cy="483120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r" rtl="1">
              <a:lnSpc>
                <a:spcPct val="107000"/>
              </a:lnSpc>
              <a:spcBef>
                <a:spcPts val="0"/>
              </a:spcBef>
              <a:spcAft>
                <a:spcPts val="800"/>
              </a:spcAft>
              <a:buAutoNum type="arabicPeriod"/>
            </a:pPr>
            <a:r>
              <a:rPr lang="ar-KW" sz="2400" dirty="0" smtClean="0">
                <a:solidFill>
                  <a:schemeClr val="accent1">
                    <a:lumMod val="50000"/>
                  </a:schemeClr>
                </a:solidFill>
                <a:cs typeface="mohammad bold art 1" pitchFamily="2" charset="-78"/>
              </a:rPr>
              <a:t>بعد </a:t>
            </a:r>
            <a:r>
              <a:rPr lang="ar-KW" sz="2400" dirty="0">
                <a:solidFill>
                  <a:schemeClr val="accent1">
                    <a:lumMod val="50000"/>
                  </a:schemeClr>
                </a:solidFill>
                <a:cs typeface="mohammad bold art 1" pitchFamily="2" charset="-78"/>
              </a:rPr>
              <a:t>الضغط على " </a:t>
            </a:r>
            <a:r>
              <a:rPr lang="ar-KW" sz="2400" u="sng" dirty="0">
                <a:solidFill>
                  <a:schemeClr val="accent1">
                    <a:lumMod val="50000"/>
                  </a:schemeClr>
                </a:solidFill>
                <a:cs typeface="mohammad bold art 1" pitchFamily="2" charset="-78"/>
              </a:rPr>
              <a:t>التالي</a:t>
            </a:r>
            <a:r>
              <a:rPr lang="ar-KW" sz="2400" dirty="0">
                <a:solidFill>
                  <a:schemeClr val="accent1">
                    <a:lumMod val="50000"/>
                  </a:schemeClr>
                </a:solidFill>
                <a:cs typeface="mohammad bold art 1" pitchFamily="2" charset="-78"/>
              </a:rPr>
              <a:t> " سيتم تحويل النموذج للهيئة </a:t>
            </a:r>
            <a:r>
              <a:rPr lang="ar-KW" sz="2400" dirty="0" smtClean="0">
                <a:solidFill>
                  <a:schemeClr val="accent1">
                    <a:lumMod val="50000"/>
                  </a:schemeClr>
                </a:solidFill>
                <a:cs typeface="mohammad bold art 1" pitchFamily="2" charset="-78"/>
              </a:rPr>
              <a:t>ولا يكون للعميل الصلاحية بتغيير </a:t>
            </a:r>
            <a:r>
              <a:rPr lang="ar-KW" sz="2400" dirty="0">
                <a:solidFill>
                  <a:schemeClr val="accent1">
                    <a:lumMod val="50000"/>
                  </a:schemeClr>
                </a:solidFill>
                <a:cs typeface="mohammad bold art 1" pitchFamily="2" charset="-78"/>
              </a:rPr>
              <a:t>او تعديل محتوى </a:t>
            </a:r>
            <a:r>
              <a:rPr lang="ar-KW" sz="2400" dirty="0" smtClean="0">
                <a:solidFill>
                  <a:schemeClr val="accent1">
                    <a:lumMod val="50000"/>
                  </a:schemeClr>
                </a:solidFill>
                <a:cs typeface="mohammad bold art 1" pitchFamily="2" charset="-78"/>
              </a:rPr>
              <a:t>النموذج.</a:t>
            </a:r>
            <a:endParaRPr lang="ar-KW" sz="2400" dirty="0">
              <a:solidFill>
                <a:schemeClr val="accent1">
                  <a:lumMod val="50000"/>
                </a:schemeClr>
              </a:solidFill>
              <a:cs typeface="mohammad bold art 1" pitchFamily="2" charset="-78"/>
            </a:endParaRPr>
          </a:p>
          <a:p>
            <a:pPr marL="342900" marR="0" lvl="0" indent="-342900" algn="r" rtl="1">
              <a:lnSpc>
                <a:spcPct val="107000"/>
              </a:lnSpc>
              <a:spcBef>
                <a:spcPts val="0"/>
              </a:spcBef>
              <a:spcAft>
                <a:spcPts val="800"/>
              </a:spcAft>
              <a:buAutoNum type="arabicPeriod"/>
            </a:pPr>
            <a:r>
              <a:rPr lang="ar-KW" sz="2400" dirty="0" smtClean="0">
                <a:solidFill>
                  <a:schemeClr val="accent1">
                    <a:lumMod val="50000"/>
                  </a:schemeClr>
                </a:solidFill>
                <a:cs typeface="mohammad bold art 1" pitchFamily="2" charset="-78"/>
              </a:rPr>
              <a:t>سيتم </a:t>
            </a:r>
            <a:r>
              <a:rPr lang="ar-KW" sz="2400" dirty="0">
                <a:solidFill>
                  <a:schemeClr val="accent1">
                    <a:lumMod val="50000"/>
                  </a:schemeClr>
                </a:solidFill>
                <a:cs typeface="mohammad bold art 1" pitchFamily="2" charset="-78"/>
              </a:rPr>
              <a:t>مراجعة الطلب من قبل الهيئة </a:t>
            </a:r>
          </a:p>
          <a:p>
            <a:pPr marL="342900" marR="0" lvl="0" indent="-342900" algn="r" rtl="1">
              <a:lnSpc>
                <a:spcPct val="107000"/>
              </a:lnSpc>
              <a:spcBef>
                <a:spcPts val="0"/>
              </a:spcBef>
              <a:spcAft>
                <a:spcPts val="800"/>
              </a:spcAft>
              <a:buAutoNum type="arabicPeriod"/>
            </a:pPr>
            <a:r>
              <a:rPr lang="ar-KW" sz="2400" dirty="0" smtClean="0">
                <a:solidFill>
                  <a:schemeClr val="accent1">
                    <a:lumMod val="50000"/>
                  </a:schemeClr>
                </a:solidFill>
                <a:cs typeface="mohammad bold art 1" pitchFamily="2" charset="-78"/>
              </a:rPr>
              <a:t>في حال تقديم معلومات </a:t>
            </a:r>
            <a:r>
              <a:rPr lang="ar-KW" sz="2400" dirty="0">
                <a:solidFill>
                  <a:schemeClr val="accent1">
                    <a:lumMod val="50000"/>
                  </a:schemeClr>
                </a:solidFill>
                <a:cs typeface="mohammad bold art 1" pitchFamily="2" charset="-78"/>
              </a:rPr>
              <a:t>غير كاملة في الطلب سيتم إعادة النموذج من الهيئة إ</a:t>
            </a:r>
            <a:r>
              <a:rPr lang="ar-KW" sz="2400" dirty="0" smtClean="0">
                <a:solidFill>
                  <a:schemeClr val="accent1">
                    <a:lumMod val="50000"/>
                  </a:schemeClr>
                </a:solidFill>
                <a:cs typeface="mohammad bold art 1" pitchFamily="2" charset="-78"/>
              </a:rPr>
              <a:t>لى </a:t>
            </a:r>
            <a:r>
              <a:rPr lang="ar-KW" sz="2400" dirty="0">
                <a:solidFill>
                  <a:schemeClr val="accent1">
                    <a:lumMod val="50000"/>
                  </a:schemeClr>
                </a:solidFill>
                <a:cs typeface="mohammad bold art 1" pitchFamily="2" charset="-78"/>
              </a:rPr>
              <a:t>العميل بالبنود الغير صحيحة </a:t>
            </a:r>
            <a:r>
              <a:rPr lang="ar-KW" sz="2400" dirty="0" smtClean="0">
                <a:solidFill>
                  <a:schemeClr val="accent1">
                    <a:lumMod val="50000"/>
                  </a:schemeClr>
                </a:solidFill>
                <a:cs typeface="mohammad bold art 1" pitchFamily="2" charset="-78"/>
              </a:rPr>
              <a:t>فقط.</a:t>
            </a:r>
            <a:endParaRPr lang="en-US" sz="2400" dirty="0" smtClean="0">
              <a:solidFill>
                <a:schemeClr val="accent1">
                  <a:lumMod val="50000"/>
                </a:schemeClr>
              </a:solidFill>
              <a:cs typeface="mohammad bold art 1" pitchFamily="2" charset="-78"/>
            </a:endParaRPr>
          </a:p>
          <a:p>
            <a:pPr marL="0" marR="0" lvl="0" indent="0" algn="r" rtl="1">
              <a:lnSpc>
                <a:spcPct val="107000"/>
              </a:lnSpc>
              <a:spcBef>
                <a:spcPts val="0"/>
              </a:spcBef>
              <a:spcAft>
                <a:spcPts val="800"/>
              </a:spcAft>
              <a:buNone/>
            </a:pPr>
            <a:endParaRPr lang="ar-KW" sz="2400" dirty="0">
              <a:solidFill>
                <a:schemeClr val="accent1">
                  <a:lumMod val="50000"/>
                </a:schemeClr>
              </a:solidFill>
              <a:cs typeface="mohammad bold art 1" pitchFamily="2" charset="-78"/>
            </a:endParaRPr>
          </a:p>
          <a:p>
            <a:pPr marL="285750" marR="0" lvl="0" indent="-285750" algn="r" rtl="1">
              <a:lnSpc>
                <a:spcPct val="107000"/>
              </a:lnSpc>
              <a:spcBef>
                <a:spcPts val="0"/>
              </a:spcBef>
              <a:spcAft>
                <a:spcPts val="800"/>
              </a:spcAft>
              <a:buFont typeface="Wingdings" panose="05000000000000000000" pitchFamily="2" charset="2"/>
              <a:buChar char="Ø"/>
            </a:pPr>
            <a:r>
              <a:rPr lang="ar-KW" sz="2400" dirty="0" smtClean="0">
                <a:cs typeface="mohammad bold art 1" pitchFamily="2" charset="-78"/>
              </a:rPr>
              <a:t>بمعنى </a:t>
            </a:r>
            <a:r>
              <a:rPr lang="ar-KW" sz="2400" dirty="0">
                <a:cs typeface="mohammad bold art 1" pitchFamily="2" charset="-78"/>
              </a:rPr>
              <a:t>أ</a:t>
            </a:r>
            <a:r>
              <a:rPr lang="ar-KW" sz="2400" dirty="0" smtClean="0">
                <a:cs typeface="mohammad bold art 1" pitchFamily="2" charset="-78"/>
              </a:rPr>
              <a:t>ن </a:t>
            </a:r>
            <a:r>
              <a:rPr lang="ar-KW" sz="2400" dirty="0">
                <a:cs typeface="mohammad bold art 1" pitchFamily="2" charset="-78"/>
              </a:rPr>
              <a:t>كل بنود النموذج سوف تكون مغلقة ماعدا البنود التي يجب تعديلها </a:t>
            </a:r>
          </a:p>
          <a:p>
            <a:pPr marL="285750" marR="0" lvl="0" indent="-285750" algn="r" rtl="1">
              <a:lnSpc>
                <a:spcPct val="107000"/>
              </a:lnSpc>
              <a:spcBef>
                <a:spcPts val="0"/>
              </a:spcBef>
              <a:spcAft>
                <a:spcPts val="800"/>
              </a:spcAft>
              <a:buFont typeface="Wingdings" panose="05000000000000000000" pitchFamily="2" charset="2"/>
              <a:buChar char="Ø"/>
            </a:pPr>
            <a:r>
              <a:rPr lang="ar-KW" sz="2400" dirty="0">
                <a:cs typeface="mohammad bold art 1" pitchFamily="2" charset="-78"/>
              </a:rPr>
              <a:t>يجب على الشركة إعادة تعبئة البنود المطلوبة بالمعلومات الصحيحة و الضغط على حفظ و إعادة ارسال الطلب الي الهيئة </a:t>
            </a:r>
            <a:endParaRPr lang="en-US" sz="2400" dirty="0">
              <a:solidFill>
                <a:schemeClr val="accent1">
                  <a:lumMod val="50000"/>
                </a:schemeClr>
              </a:solidFill>
              <a:cs typeface="mohammad bold art 1" pitchFamily="2" charset="-78"/>
            </a:endParaRPr>
          </a:p>
          <a:p>
            <a:pPr marL="285750" indent="-285750" algn="r" rtl="1">
              <a:lnSpc>
                <a:spcPct val="107000"/>
              </a:lnSpc>
              <a:spcAft>
                <a:spcPts val="800"/>
              </a:spcAft>
              <a:buFont typeface="Wingdings" panose="05000000000000000000" pitchFamily="2" charset="2"/>
              <a:buChar char="v"/>
            </a:pPr>
            <a:r>
              <a:rPr lang="ar-KW" sz="2400" dirty="0" smtClean="0">
                <a:solidFill>
                  <a:srgbClr val="C00000"/>
                </a:solidFill>
                <a:cs typeface="mohammad bold art 1" pitchFamily="2" charset="-78"/>
              </a:rPr>
              <a:t>عند الانتهاء من مراجعة </a:t>
            </a:r>
            <a:r>
              <a:rPr lang="ar-KW" sz="2400" dirty="0">
                <a:solidFill>
                  <a:srgbClr val="C00000"/>
                </a:solidFill>
                <a:cs typeface="mohammad bold art 1" pitchFamily="2" charset="-78"/>
              </a:rPr>
              <a:t>الطلب من قبل الهيئة </a:t>
            </a:r>
            <a:r>
              <a:rPr lang="ar-KW" sz="2400" dirty="0" smtClean="0">
                <a:solidFill>
                  <a:srgbClr val="C00000"/>
                </a:solidFill>
                <a:cs typeface="mohammad bold art 1" pitchFamily="2" charset="-78"/>
              </a:rPr>
              <a:t>سوف </a:t>
            </a:r>
            <a:r>
              <a:rPr lang="ar-KW" sz="2400" dirty="0">
                <a:solidFill>
                  <a:srgbClr val="C00000"/>
                </a:solidFill>
                <a:cs typeface="mohammad bold art 1" pitchFamily="2" charset="-78"/>
              </a:rPr>
              <a:t>تظهر النتيجة في</a:t>
            </a:r>
            <a:r>
              <a:rPr lang="en-US" sz="2400" dirty="0">
                <a:solidFill>
                  <a:srgbClr val="C00000"/>
                </a:solidFill>
                <a:cs typeface="mohammad bold art 1" pitchFamily="2" charset="-78"/>
              </a:rPr>
              <a:t> </a:t>
            </a:r>
            <a:r>
              <a:rPr lang="ar-KW" sz="2400" dirty="0" smtClean="0">
                <a:solidFill>
                  <a:srgbClr val="C00000"/>
                </a:solidFill>
                <a:cs typeface="mohammad bold art 1" pitchFamily="2" charset="-78"/>
              </a:rPr>
              <a:t>قائمة </a:t>
            </a:r>
            <a:r>
              <a:rPr lang="ar-KW" sz="2400" dirty="0">
                <a:solidFill>
                  <a:srgbClr val="C00000"/>
                </a:solidFill>
                <a:cs typeface="mohammad bold art 1" pitchFamily="2" charset="-78"/>
              </a:rPr>
              <a:t>الطلبات – </a:t>
            </a:r>
            <a:r>
              <a:rPr lang="ar-KW" sz="2400" dirty="0" smtClean="0">
                <a:solidFill>
                  <a:srgbClr val="C00000"/>
                </a:solidFill>
                <a:cs typeface="mohammad bold art 1" pitchFamily="2" charset="-78"/>
              </a:rPr>
              <a:t>وهي </a:t>
            </a:r>
            <a:r>
              <a:rPr lang="ar-KW" sz="2400" dirty="0">
                <a:solidFill>
                  <a:srgbClr val="C00000"/>
                </a:solidFill>
                <a:cs typeface="mohammad bold art 1" pitchFamily="2" charset="-78"/>
              </a:rPr>
              <a:t>القائمة الشاملة لكل الطلبات التي تم إنشاءها من قبل العميل</a:t>
            </a:r>
          </a:p>
          <a:p>
            <a:pPr marL="0" indent="0" algn="r" rtl="1">
              <a:buNone/>
            </a:pPr>
            <a:endParaRPr lang="en-US" sz="2400" dirty="0"/>
          </a:p>
        </p:txBody>
      </p:sp>
    </p:spTree>
    <p:extLst>
      <p:ext uri="{BB962C8B-B14F-4D97-AF65-F5344CB8AC3E}">
        <p14:creationId xmlns:p14="http://schemas.microsoft.com/office/powerpoint/2010/main" val="9402930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a:solidFill>
                  <a:schemeClr val="accent4">
                    <a:lumMod val="50000"/>
                  </a:schemeClr>
                </a:solidFill>
                <a:cs typeface="mohammad bold art 1" pitchFamily="2" charset="-78"/>
              </a:rPr>
              <a:t>فقرة الأسئلة</a:t>
            </a:r>
            <a:endParaRPr lang="en-GB" sz="6600" dirty="0">
              <a:solidFill>
                <a:schemeClr val="accent4">
                  <a:lumMod val="50000"/>
                </a:schemeClr>
              </a:solidFill>
              <a:cs typeface="mohammad bold art 1" pitchFamily="2" charset="-78"/>
            </a:endParaRPr>
          </a:p>
        </p:txBody>
      </p:sp>
      <p:pic>
        <p:nvPicPr>
          <p:cNvPr id="7" name="Picture 6"/>
          <p:cNvPicPr>
            <a:picLocks noChangeAspect="1"/>
          </p:cNvPicPr>
          <p:nvPr/>
        </p:nvPicPr>
        <p:blipFill>
          <a:blip r:embed="rId2"/>
          <a:stretch>
            <a:fillRect/>
          </a:stretch>
        </p:blipFill>
        <p:spPr>
          <a:xfrm>
            <a:off x="0" y="0"/>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7488799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a:solidFill>
                  <a:schemeClr val="accent4">
                    <a:lumMod val="50000"/>
                  </a:schemeClr>
                </a:solidFill>
                <a:cs typeface="mohammad bold art 1" pitchFamily="2" charset="-78"/>
              </a:rPr>
              <a:t>شــكــراً</a:t>
            </a:r>
            <a:endParaRPr lang="en-GB" sz="6600" dirty="0">
              <a:solidFill>
                <a:schemeClr val="accent4">
                  <a:lumMod val="50000"/>
                </a:schemeClr>
              </a:solidFill>
              <a:cs typeface="mohammad bold art 1" pitchFamily="2" charset="-78"/>
            </a:endParaRPr>
          </a:p>
        </p:txBody>
      </p:sp>
      <p:pic>
        <p:nvPicPr>
          <p:cNvPr id="7" name="Picture 6"/>
          <p:cNvPicPr>
            <a:picLocks noChangeAspect="1"/>
          </p:cNvPicPr>
          <p:nvPr/>
        </p:nvPicPr>
        <p:blipFill>
          <a:blip r:embed="rId2"/>
          <a:stretch>
            <a:fillRect/>
          </a:stretch>
        </p:blipFill>
        <p:spPr>
          <a:xfrm>
            <a:off x="0" y="0"/>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4196725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66820"/>
            <a:ext cx="5876925" cy="1143000"/>
          </a:xfrm>
        </p:spPr>
        <p:txBody>
          <a:bodyPr>
            <a:normAutofit/>
          </a:bodyPr>
          <a:lstStyle/>
          <a:p>
            <a:pPr algn="r" rtl="1" fontAlgn="base">
              <a:spcAft>
                <a:spcPts val="600"/>
              </a:spcAft>
            </a:pPr>
            <a:r>
              <a:rPr lang="ar-KW" sz="3000" b="1" dirty="0">
                <a:solidFill>
                  <a:schemeClr val="tx2"/>
                </a:solidFill>
                <a:cs typeface="mohammad bold art 1" pitchFamily="2" charset="-78"/>
              </a:rPr>
              <a:t>خطوات التسجيل في البوابة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sp>
        <p:nvSpPr>
          <p:cNvPr id="9" name="Content Placeholder 2"/>
          <p:cNvSpPr>
            <a:spLocks noGrp="1"/>
          </p:cNvSpPr>
          <p:nvPr>
            <p:ph idx="1"/>
          </p:nvPr>
        </p:nvSpPr>
        <p:spPr>
          <a:xfrm>
            <a:off x="304800" y="1209820"/>
            <a:ext cx="8229600" cy="4993335"/>
          </a:xfrm>
        </p:spPr>
        <p:txBody>
          <a:bodyPr>
            <a:normAutofit fontScale="77500" lnSpcReduction="20000"/>
          </a:bodyPr>
          <a:lstStyle/>
          <a:p>
            <a:pPr marL="457200" indent="-457200" algn="r" rtl="1" fontAlgn="base">
              <a:lnSpc>
                <a:spcPct val="120000"/>
              </a:lnSpc>
              <a:spcBef>
                <a:spcPct val="0"/>
              </a:spcBef>
              <a:spcAft>
                <a:spcPts val="600"/>
              </a:spcAft>
              <a:buFont typeface="+mj-lt"/>
              <a:buAutoNum type="arabicPeriod"/>
            </a:pPr>
            <a:r>
              <a:rPr lang="ar-KW" sz="2300" dirty="0">
                <a:latin typeface="Times New Roman" panose="02020603050405020304" pitchFamily="18" charset="0"/>
                <a:ea typeface="Calibri" panose="020F0502020204030204" pitchFamily="34" charset="0"/>
                <a:cs typeface="mohammad bold art 1" pitchFamily="2" charset="-78"/>
              </a:rPr>
              <a:t>زيارة موقع الهيئة </a:t>
            </a: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الضغط </a:t>
            </a:r>
            <a:r>
              <a:rPr lang="ar-KW" sz="2600" dirty="0">
                <a:cs typeface="mohammad bold art 1" pitchFamily="2" charset="-78"/>
              </a:rPr>
              <a:t>على رابط </a:t>
            </a:r>
            <a:r>
              <a:rPr lang="ar-KW" sz="2600" dirty="0" smtClean="0">
                <a:cs typeface="mohammad bold art 1" pitchFamily="2" charset="-78"/>
              </a:rPr>
              <a:t>البوابة</a:t>
            </a:r>
            <a:endParaRPr lang="en-US"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a:cs typeface="mohammad bold art 1" pitchFamily="2" charset="-78"/>
              </a:rPr>
              <a:t>الضغط على طلب إنشاء </a:t>
            </a:r>
            <a:r>
              <a:rPr lang="ar-KW" sz="2600" dirty="0" smtClean="0">
                <a:cs typeface="mohammad bold art 1" pitchFamily="2" charset="-78"/>
              </a:rPr>
              <a:t>حساب</a:t>
            </a:r>
            <a:endParaRPr lang="en-US"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SA" sz="2600" dirty="0">
                <a:cs typeface="mohammad bold art 1" pitchFamily="2" charset="-78"/>
              </a:rPr>
              <a:t>تعبئة الخانات المطلوبة و الضغط على </a:t>
            </a:r>
            <a:r>
              <a:rPr lang="ar-SA" sz="2600" dirty="0" smtClean="0">
                <a:cs typeface="mohammad bold art 1" pitchFamily="2" charset="-78"/>
              </a:rPr>
              <a:t>إرسال</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اعتماد وثيقة الشروط والاحكام المرفقة </a:t>
            </a:r>
            <a:r>
              <a:rPr lang="ar-KW" sz="2600" dirty="0">
                <a:cs typeface="mohammad bold art 1" pitchFamily="2" charset="-78"/>
              </a:rPr>
              <a:t>في صفحة " طلب إنشاء حساب " و إرسال المستندات المطلوبة لسجل هيئة أسواق المال في برج الحمراء – الدور </a:t>
            </a:r>
            <a:r>
              <a:rPr lang="ar-KW" sz="2600" dirty="0" smtClean="0">
                <a:cs typeface="mohammad bold art 1" pitchFamily="2" charset="-78"/>
              </a:rPr>
              <a:t>15.</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سيتم ارسال  رمز التسجيل </a:t>
            </a:r>
            <a:r>
              <a:rPr lang="ar-KW" sz="2600" dirty="0">
                <a:cs typeface="mohammad bold art 1" pitchFamily="2" charset="-78"/>
              </a:rPr>
              <a:t>عن طريق البريد </a:t>
            </a:r>
            <a:r>
              <a:rPr lang="ar-KW" sz="2600" dirty="0" smtClean="0">
                <a:cs typeface="mohammad bold art 1" pitchFamily="2" charset="-78"/>
              </a:rPr>
              <a:t>الإلكتروني</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تكملة </a:t>
            </a:r>
            <a:r>
              <a:rPr lang="ar-KW" sz="2600" dirty="0">
                <a:cs typeface="mohammad bold art 1" pitchFamily="2" charset="-78"/>
              </a:rPr>
              <a:t>إجراءات التسجيل عن طريق الضغط على " التسجيل في بوابة هيئة أسواق المال </a:t>
            </a:r>
            <a:r>
              <a:rPr lang="ar-KW" sz="2600" dirty="0" smtClean="0">
                <a:cs typeface="mohammad bold art 1" pitchFamily="2" charset="-78"/>
              </a:rPr>
              <a:t>"</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إدخال </a:t>
            </a:r>
            <a:r>
              <a:rPr lang="ar-KW" sz="2600" dirty="0">
                <a:cs typeface="mohammad bold art 1" pitchFamily="2" charset="-78"/>
              </a:rPr>
              <a:t>رقم الرمز في خانة " رقم التسجيل " مع تعبئة المعلومات المطلوبة و الضغط على " تسجيل </a:t>
            </a:r>
            <a:r>
              <a:rPr lang="ar-KW" sz="2600" dirty="0" smtClean="0">
                <a:cs typeface="mohammad bold art 1" pitchFamily="2" charset="-78"/>
              </a:rPr>
              <a:t>"</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بعد تسجيل عملية الدخول من الممكن </a:t>
            </a:r>
            <a:r>
              <a:rPr lang="ar-KW" sz="2600" dirty="0">
                <a:cs typeface="mohammad bold art 1" pitchFamily="2" charset="-78"/>
              </a:rPr>
              <a:t>تصفح البوابة و إستخدام </a:t>
            </a:r>
            <a:r>
              <a:rPr lang="ar-KW" sz="2600" dirty="0" smtClean="0">
                <a:cs typeface="mohammad bold art 1" pitchFamily="2" charset="-78"/>
              </a:rPr>
              <a:t>النماذج</a:t>
            </a:r>
            <a:endParaRPr lang="ar-KW" sz="2600" dirty="0">
              <a:cs typeface="mohammad bold art 1" pitchFamily="2" charset="-78"/>
            </a:endParaRPr>
          </a:p>
          <a:p>
            <a:pPr marL="514350" indent="-514350" algn="r" rtl="1" fontAlgn="base">
              <a:lnSpc>
                <a:spcPct val="120000"/>
              </a:lnSpc>
              <a:spcBef>
                <a:spcPct val="0"/>
              </a:spcBef>
              <a:spcAft>
                <a:spcPts val="600"/>
              </a:spcAft>
              <a:buFont typeface="+mj-lt"/>
              <a:buAutoNum type="arabicPeriod"/>
            </a:pPr>
            <a:r>
              <a:rPr lang="ar-KW" sz="2600" dirty="0" smtClean="0">
                <a:cs typeface="mohammad bold art 1" pitchFamily="2" charset="-78"/>
              </a:rPr>
              <a:t>إضافة </a:t>
            </a:r>
            <a:r>
              <a:rPr lang="ar-KW" sz="2600" dirty="0">
                <a:cs typeface="mohammad bold art 1" pitchFamily="2" charset="-78"/>
              </a:rPr>
              <a:t>مستخدمين على البوابة و تحديد </a:t>
            </a:r>
            <a:r>
              <a:rPr lang="ar-KW" sz="2600" dirty="0" smtClean="0">
                <a:cs typeface="mohammad bold art 1" pitchFamily="2" charset="-78"/>
              </a:rPr>
              <a:t>صلاحياتهم </a:t>
            </a:r>
            <a:endParaRPr lang="en-US" sz="2600" dirty="0">
              <a:cs typeface="mohammad bold art 1" pitchFamily="2" charset="-78"/>
            </a:endParaRPr>
          </a:p>
          <a:p>
            <a:pPr algn="r" rtl="1"/>
            <a:endParaRPr lang="en-US" dirty="0"/>
          </a:p>
          <a:p>
            <a:pPr algn="r" rtl="1" fontAlgn="base">
              <a:spcBef>
                <a:spcPct val="0"/>
              </a:spcBef>
              <a:spcAft>
                <a:spcPts val="600"/>
              </a:spcAft>
            </a:pPr>
            <a:endParaRPr lang="ar-KW" sz="2600" dirty="0">
              <a:latin typeface="Times New Roman" panose="02020603050405020304" pitchFamily="18" charset="0"/>
              <a:ea typeface="Calibri" panose="020F0502020204030204" pitchFamily="34" charset="0"/>
              <a:cs typeface="mohammad bold art 1" pitchFamily="2" charset="-78"/>
            </a:endParaRPr>
          </a:p>
          <a:p>
            <a:pPr algn="r" rtl="1" fontAlgn="base">
              <a:spcBef>
                <a:spcPct val="0"/>
              </a:spcBef>
              <a:spcAft>
                <a:spcPts val="600"/>
              </a:spcAft>
            </a:pPr>
            <a:endParaRPr lang="en-US" sz="2600" dirty="0">
              <a:latin typeface="Times New Roman" panose="02020603050405020304" pitchFamily="18" charset="0"/>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1091734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83445"/>
            <a:ext cx="5876925" cy="1143000"/>
          </a:xfrm>
        </p:spPr>
        <p:txBody>
          <a:bodyPr>
            <a:normAutofit/>
          </a:bodyPr>
          <a:lstStyle/>
          <a:p>
            <a:pPr algn="r" rtl="1"/>
            <a:r>
              <a:rPr lang="ar-KW" sz="3000" b="1" dirty="0">
                <a:solidFill>
                  <a:schemeClr val="tx2"/>
                </a:solidFill>
                <a:cs typeface="mohammad bold art 1" pitchFamily="2" charset="-78"/>
              </a:rPr>
              <a:t>المستخدمين</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sp>
        <p:nvSpPr>
          <p:cNvPr id="9" name="Content Placeholder 2"/>
          <p:cNvSpPr>
            <a:spLocks noGrp="1"/>
          </p:cNvSpPr>
          <p:nvPr>
            <p:ph idx="1"/>
          </p:nvPr>
        </p:nvSpPr>
        <p:spPr>
          <a:xfrm>
            <a:off x="419100" y="1303440"/>
            <a:ext cx="8229600" cy="4525963"/>
          </a:xfrm>
        </p:spPr>
        <p:txBody>
          <a:bodyPr>
            <a:normAutofit/>
          </a:bodyPr>
          <a:lstStyle/>
          <a:p>
            <a:pPr algn="just" rtl="1" fontAlgn="base">
              <a:spcBef>
                <a:spcPct val="0"/>
              </a:spcBef>
              <a:spcAft>
                <a:spcPts val="600"/>
              </a:spcAft>
            </a:pPr>
            <a:r>
              <a:rPr lang="ar-KW" dirty="0">
                <a:cs typeface="mohammad bold art 1" pitchFamily="2" charset="-78"/>
              </a:rPr>
              <a:t>يشمل نطاق المستخدمين لبوابة الهيئة الالكترونية جميع الجهات المشمولة برقابة الهيئة و جهات </a:t>
            </a:r>
            <a:r>
              <a:rPr lang="ar-KW" dirty="0" smtClean="0">
                <a:cs typeface="mohammad bold art 1" pitchFamily="2" charset="-78"/>
              </a:rPr>
              <a:t>أخرى</a:t>
            </a:r>
          </a:p>
          <a:p>
            <a:pPr marL="0" indent="0" algn="just" rtl="1" fontAlgn="base">
              <a:spcBef>
                <a:spcPct val="0"/>
              </a:spcBef>
              <a:spcAft>
                <a:spcPts val="600"/>
              </a:spcAft>
              <a:buNone/>
            </a:pPr>
            <a:endParaRPr lang="ar-KW" dirty="0">
              <a:cs typeface="mohammad bold art 1" pitchFamily="2" charset="-78"/>
            </a:endParaRPr>
          </a:p>
          <a:p>
            <a:pPr lvl="1" algn="just" rtl="1" fontAlgn="base">
              <a:spcBef>
                <a:spcPct val="0"/>
              </a:spcBef>
              <a:spcAft>
                <a:spcPts val="600"/>
              </a:spcAft>
            </a:pPr>
            <a:r>
              <a:rPr lang="ar-KW" sz="2200" dirty="0" smtClean="0">
                <a:latin typeface="Times New Roman" panose="02020603050405020304" pitchFamily="18" charset="0"/>
                <a:ea typeface="Calibri" panose="020F0502020204030204" pitchFamily="34" charset="0"/>
                <a:cs typeface="mohammad bold art 1" pitchFamily="2" charset="-78"/>
              </a:rPr>
              <a:t>الشركات المدرجة</a:t>
            </a:r>
            <a:endParaRPr lang="ar-KW" sz="2200" dirty="0">
              <a:latin typeface="Times New Roman" panose="02020603050405020304" pitchFamily="18" charset="0"/>
              <a:ea typeface="Calibri" panose="020F0502020204030204" pitchFamily="34" charset="0"/>
              <a:cs typeface="mohammad bold art 1" pitchFamily="2" charset="-78"/>
            </a:endParaRPr>
          </a:p>
          <a:p>
            <a:pPr lvl="1" algn="just" rtl="1" fontAlgn="base">
              <a:spcBef>
                <a:spcPct val="0"/>
              </a:spcBef>
              <a:spcAft>
                <a:spcPts val="600"/>
              </a:spcAft>
            </a:pPr>
            <a:r>
              <a:rPr lang="ar-KW" sz="2200" dirty="0" smtClean="0">
                <a:latin typeface="Times New Roman" panose="02020603050405020304" pitchFamily="18" charset="0"/>
                <a:ea typeface="Calibri" panose="020F0502020204030204" pitchFamily="34" charset="0"/>
                <a:cs typeface="mohammad bold art 1" pitchFamily="2" charset="-78"/>
              </a:rPr>
              <a:t>الأشخاص المرخص لهم </a:t>
            </a:r>
            <a:endParaRPr lang="ar-KW" sz="2200" dirty="0">
              <a:latin typeface="Times New Roman" panose="02020603050405020304" pitchFamily="18" charset="0"/>
              <a:ea typeface="Calibri" panose="020F0502020204030204" pitchFamily="34" charset="0"/>
              <a:cs typeface="mohammad bold art 1" pitchFamily="2" charset="-78"/>
            </a:endParaRPr>
          </a:p>
          <a:p>
            <a:pPr lvl="1" algn="just" rtl="1" fontAlgn="base">
              <a:spcBef>
                <a:spcPct val="0"/>
              </a:spcBef>
              <a:spcAft>
                <a:spcPts val="600"/>
              </a:spcAft>
            </a:pPr>
            <a:r>
              <a:rPr lang="ar-KW" sz="2200" dirty="0">
                <a:latin typeface="Times New Roman" panose="02020603050405020304" pitchFamily="18" charset="0"/>
                <a:ea typeface="Calibri" panose="020F0502020204030204" pitchFamily="34" charset="0"/>
                <a:cs typeface="mohammad bold art 1" pitchFamily="2" charset="-78"/>
              </a:rPr>
              <a:t>مكاتب التدقيق الشرعي</a:t>
            </a:r>
          </a:p>
          <a:p>
            <a:pPr lvl="1" algn="just" rtl="1" fontAlgn="base">
              <a:spcBef>
                <a:spcPct val="0"/>
              </a:spcBef>
              <a:spcAft>
                <a:spcPts val="600"/>
              </a:spcAft>
            </a:pPr>
            <a:r>
              <a:rPr lang="ar-KW" sz="2200" dirty="0">
                <a:latin typeface="Times New Roman" panose="02020603050405020304" pitchFamily="18" charset="0"/>
                <a:ea typeface="Calibri" panose="020F0502020204030204" pitchFamily="34" charset="0"/>
                <a:cs typeface="mohammad bold art 1" pitchFamily="2" charset="-78"/>
              </a:rPr>
              <a:t>مراقبي الحسابات</a:t>
            </a:r>
          </a:p>
          <a:p>
            <a:pPr lvl="1" algn="just" rtl="1" fontAlgn="base">
              <a:spcBef>
                <a:spcPct val="0"/>
              </a:spcBef>
              <a:spcAft>
                <a:spcPts val="600"/>
              </a:spcAft>
            </a:pPr>
            <a:r>
              <a:rPr lang="ar-KW" dirty="0">
                <a:cs typeface="mohammad bold art 1" pitchFamily="2" charset="-78"/>
              </a:rPr>
              <a:t>شركة بورصة الكويت للأوراق المالية</a:t>
            </a:r>
          </a:p>
          <a:p>
            <a:pPr marL="457200" lvl="1" indent="0" algn="just" rtl="1" fontAlgn="base">
              <a:spcBef>
                <a:spcPct val="0"/>
              </a:spcBef>
              <a:spcAft>
                <a:spcPts val="600"/>
              </a:spcAft>
              <a:buNone/>
            </a:pPr>
            <a:r>
              <a:rPr lang="ar-KW" sz="2200" dirty="0">
                <a:latin typeface="Times New Roman" panose="02020603050405020304" pitchFamily="18" charset="0"/>
                <a:ea typeface="Calibri" panose="020F0502020204030204" pitchFamily="34" charset="0"/>
                <a:cs typeface="mohammad bold art 1" pitchFamily="2" charset="-78"/>
              </a:rPr>
              <a:t> </a:t>
            </a:r>
          </a:p>
          <a:p>
            <a:pPr algn="just" rtl="1" fontAlgn="base">
              <a:spcBef>
                <a:spcPct val="0"/>
              </a:spcBef>
              <a:spcAft>
                <a:spcPts val="600"/>
              </a:spcAft>
            </a:pPr>
            <a:endParaRPr lang="en-US" sz="2600" dirty="0">
              <a:latin typeface="Times New Roman" panose="02020603050405020304" pitchFamily="18" charset="0"/>
              <a:ea typeface="Calibri" panose="020F0502020204030204" pitchFamily="34" charset="0"/>
              <a:cs typeface="mohammad bold art 1" pitchFamily="2" charset="-78"/>
            </a:endParaRPr>
          </a:p>
        </p:txBody>
      </p:sp>
      <p:pic>
        <p:nvPicPr>
          <p:cNvPr id="7" name="Picture 6">
            <a:extLst>
              <a:ext uri="{FF2B5EF4-FFF2-40B4-BE49-F238E27FC236}">
                <a16:creationId xmlns:a16="http://schemas.microsoft.com/office/drawing/2014/main" id="{E19F38F2-889A-44DD-B5D2-76AE30E1A9BF}"/>
              </a:ext>
            </a:extLst>
          </p:cNvPr>
          <p:cNvPicPr>
            <a:picLocks noChangeAspect="1"/>
          </p:cNvPicPr>
          <p:nvPr/>
        </p:nvPicPr>
        <p:blipFill rotWithShape="1">
          <a:blip r:embed="rId4">
            <a:extLst>
              <a:ext uri="{28A0092B-C50C-407E-A947-70E740481C1C}">
                <a14:useLocalDpi xmlns:a14="http://schemas.microsoft.com/office/drawing/2010/main" val="0"/>
              </a:ext>
            </a:extLst>
          </a:blip>
          <a:srcRect l="68478" t="3800" r="3803" b="68900"/>
          <a:stretch/>
        </p:blipFill>
        <p:spPr>
          <a:xfrm>
            <a:off x="533400" y="4084194"/>
            <a:ext cx="1944216" cy="1872208"/>
          </a:xfrm>
          <a:prstGeom prst="rect">
            <a:avLst/>
          </a:prstGeom>
        </p:spPr>
      </p:pic>
    </p:spTree>
    <p:extLst>
      <p:ext uri="{BB962C8B-B14F-4D97-AF65-F5344CB8AC3E}">
        <p14:creationId xmlns:p14="http://schemas.microsoft.com/office/powerpoint/2010/main" val="2957765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935" t="36350" r="66426" b="36350"/>
          <a:stretch/>
        </p:blipFill>
        <p:spPr>
          <a:xfrm>
            <a:off x="533400" y="4481119"/>
            <a:ext cx="1518500" cy="1645042"/>
          </a:xfrm>
          <a:prstGeom prst="rect">
            <a:avLst/>
          </a:prstGeom>
        </p:spPr>
      </p:pic>
      <p:sp>
        <p:nvSpPr>
          <p:cNvPr id="2" name="Title 1"/>
          <p:cNvSpPr>
            <a:spLocks noGrp="1"/>
          </p:cNvSpPr>
          <p:nvPr>
            <p:ph type="title"/>
          </p:nvPr>
        </p:nvSpPr>
        <p:spPr>
          <a:xfrm>
            <a:off x="2638425" y="161381"/>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أهداف البوابة </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4"/>
          <a:stretch>
            <a:fillRect/>
          </a:stretch>
        </p:blipFill>
        <p:spPr>
          <a:xfrm>
            <a:off x="533400" y="6203156"/>
            <a:ext cx="8001000" cy="76200"/>
          </a:xfrm>
          <a:prstGeom prst="rect">
            <a:avLst/>
          </a:prstGeom>
        </p:spPr>
      </p:pic>
      <p:sp>
        <p:nvSpPr>
          <p:cNvPr id="5" name="Rectangle 4"/>
          <p:cNvSpPr/>
          <p:nvPr/>
        </p:nvSpPr>
        <p:spPr>
          <a:xfrm>
            <a:off x="1665664" y="1381374"/>
            <a:ext cx="6849686" cy="5078313"/>
          </a:xfrm>
          <a:prstGeom prst="rect">
            <a:avLst/>
          </a:prstGeom>
        </p:spPr>
        <p:txBody>
          <a:bodyPr wrap="square">
            <a:spAutoFit/>
          </a:bodyPr>
          <a:lstStyle/>
          <a:p>
            <a:pPr marL="342900" indent="-342900" algn="just" rtl="1">
              <a:lnSpc>
                <a:spcPct val="150000"/>
              </a:lnSpc>
              <a:buFont typeface="Arial" panose="020B0604020202020204" pitchFamily="34" charset="0"/>
              <a:buChar char="•"/>
            </a:pPr>
            <a:r>
              <a:rPr lang="ar-KW" sz="2000" dirty="0">
                <a:latin typeface="Times New Roman" panose="02020603050405020304" pitchFamily="18" charset="0"/>
                <a:ea typeface="Calibri" panose="020F0502020204030204" pitchFamily="34" charset="0"/>
                <a:cs typeface="mohammad bold art 1" pitchFamily="2" charset="-78"/>
              </a:rPr>
              <a:t>إدراج 18 خدمة جديدة من 3 قطاعات مختلفة في </a:t>
            </a:r>
            <a:r>
              <a:rPr lang="ar-KW" sz="2000" dirty="0" smtClean="0">
                <a:latin typeface="Times New Roman" panose="02020603050405020304" pitchFamily="18" charset="0"/>
                <a:ea typeface="Calibri" panose="020F0502020204030204" pitchFamily="34" charset="0"/>
                <a:cs typeface="mohammad bold art 1" pitchFamily="2" charset="-78"/>
              </a:rPr>
              <a:t>الهيئة</a:t>
            </a:r>
            <a:endParaRPr lang="ar-KW" sz="2000" dirty="0">
              <a:cs typeface="mohammad bold art 1" pitchFamily="2" charset="-78"/>
            </a:endParaRPr>
          </a:p>
          <a:p>
            <a:pPr marL="342900" lvl="0" indent="-342900" algn="just" rtl="1">
              <a:lnSpc>
                <a:spcPct val="150000"/>
              </a:lnSpc>
              <a:buFont typeface="Arial" panose="020B0604020202020204" pitchFamily="34" charset="0"/>
              <a:buChar char="•"/>
            </a:pPr>
            <a:r>
              <a:rPr lang="ar-KW" sz="2000" dirty="0">
                <a:cs typeface="mohammad bold art 1" pitchFamily="2" charset="-78"/>
              </a:rPr>
              <a:t>تبسيط إجراءات التعامل مع </a:t>
            </a:r>
            <a:r>
              <a:rPr lang="ar-KW" sz="2000" dirty="0" smtClean="0">
                <a:cs typeface="mohammad bold art 1" pitchFamily="2" charset="-78"/>
              </a:rPr>
              <a:t>الهيئة</a:t>
            </a:r>
            <a:endParaRPr lang="en-US" sz="2000" dirty="0">
              <a:cs typeface="mohammad bold art 1" pitchFamily="2" charset="-78"/>
            </a:endParaRPr>
          </a:p>
          <a:p>
            <a:pPr marL="342900" lvl="0" indent="-342900" algn="just" rtl="1">
              <a:lnSpc>
                <a:spcPct val="150000"/>
              </a:lnSpc>
              <a:buFont typeface="Arial" panose="020B0604020202020204" pitchFamily="34" charset="0"/>
              <a:buChar char="•"/>
            </a:pPr>
            <a:r>
              <a:rPr lang="ar-KW" sz="2000" dirty="0">
                <a:cs typeface="mohammad bold art 1" pitchFamily="2" charset="-78"/>
              </a:rPr>
              <a:t>تسهيل تعاملات الجهات المشمولة برقابة الهيئة</a:t>
            </a:r>
            <a:endParaRPr lang="en-US" sz="2000" dirty="0">
              <a:cs typeface="mohammad bold art 1" pitchFamily="2" charset="-78"/>
            </a:endParaRPr>
          </a:p>
          <a:p>
            <a:pPr marL="342900" lvl="0" indent="-342900" algn="just" rtl="1">
              <a:lnSpc>
                <a:spcPct val="150000"/>
              </a:lnSpc>
              <a:buFont typeface="Arial" panose="020B0604020202020204" pitchFamily="34" charset="0"/>
              <a:buChar char="•"/>
            </a:pPr>
            <a:r>
              <a:rPr lang="ar-KW" sz="2000" dirty="0">
                <a:cs typeface="mohammad bold art 1" pitchFamily="2" charset="-78"/>
              </a:rPr>
              <a:t>تعزيز ورفع كفاءة العمل في بيئة الكترونية</a:t>
            </a:r>
          </a:p>
          <a:p>
            <a:pPr marL="342900" lvl="0" indent="-342900" algn="just" rtl="1">
              <a:lnSpc>
                <a:spcPct val="150000"/>
              </a:lnSpc>
              <a:buFont typeface="Arial" panose="020B0604020202020204" pitchFamily="34" charset="0"/>
              <a:buChar char="•"/>
            </a:pPr>
            <a:r>
              <a:rPr lang="ar-KW" sz="2000" dirty="0">
                <a:cs typeface="mohammad bold art 1" pitchFamily="2" charset="-78"/>
              </a:rPr>
              <a:t>إرفاق الوثائق والمستندات المطلوبة دون الحاجة الى مراجعة الهيئة شخصياً</a:t>
            </a:r>
          </a:p>
          <a:p>
            <a:pPr marL="342900" lvl="0" indent="-342900" algn="just" rtl="1">
              <a:lnSpc>
                <a:spcPct val="150000"/>
              </a:lnSpc>
              <a:buFont typeface="Arial" panose="020B0604020202020204" pitchFamily="34" charset="0"/>
              <a:buChar char="•"/>
            </a:pPr>
            <a:r>
              <a:rPr lang="ar-KW" sz="2000" dirty="0">
                <a:cs typeface="mohammad bold art 1" pitchFamily="2" charset="-78"/>
              </a:rPr>
              <a:t>إمكانية تقديم طلبات عن طريق شبكة الانترنت ومتابعة الإجراءات التي تتم بشأن تلك النماذج</a:t>
            </a:r>
            <a:endParaRPr lang="en-US" sz="2000" dirty="0">
              <a:cs typeface="mohammad bold art 1" pitchFamily="2" charset="-78"/>
            </a:endParaRPr>
          </a:p>
          <a:p>
            <a:pPr marL="342900" indent="-342900" algn="just" rtl="1">
              <a:lnSpc>
                <a:spcPct val="150000"/>
              </a:lnSpc>
              <a:buFont typeface="Arial" panose="020B0604020202020204" pitchFamily="34" charset="0"/>
              <a:buChar char="•"/>
            </a:pPr>
            <a:r>
              <a:rPr lang="ar-KW" sz="2000" dirty="0">
                <a:cs typeface="mohammad bold art 1" pitchFamily="2" charset="-78"/>
              </a:rPr>
              <a:t>ميكنة جميع المراسلات والخدمات المقدمة الى الجهات المشمولة برقابة الهيئة</a:t>
            </a:r>
            <a:endParaRPr lang="en-US" sz="2000" dirty="0">
              <a:cs typeface="mohammad bold art 1" pitchFamily="2" charset="-78"/>
            </a:endParaRPr>
          </a:p>
          <a:p>
            <a:pPr marL="285750" lvl="0" indent="-285750" algn="just" rtl="1">
              <a:buFont typeface="Arial" panose="020B0604020202020204" pitchFamily="34" charset="0"/>
              <a:buChar char="•"/>
            </a:pPr>
            <a:endParaRPr lang="en-US" sz="2400" dirty="0">
              <a:cs typeface="mohammad bold art 1" pitchFamily="2" charset="-78"/>
            </a:endParaRPr>
          </a:p>
        </p:txBody>
      </p:sp>
    </p:spTree>
    <p:extLst>
      <p:ext uri="{BB962C8B-B14F-4D97-AF65-F5344CB8AC3E}">
        <p14:creationId xmlns:p14="http://schemas.microsoft.com/office/powerpoint/2010/main" val="4254630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8425" y="71340"/>
            <a:ext cx="5876925" cy="1143000"/>
          </a:xfrm>
        </p:spPr>
        <p:txBody>
          <a:bodyPr>
            <a:normAutofit/>
          </a:bodyPr>
          <a:lstStyle/>
          <a:p>
            <a:pPr lvl="0" algn="r" rtl="1" fontAlgn="base">
              <a:spcAft>
                <a:spcPct val="0"/>
              </a:spcAft>
            </a:pPr>
            <a:r>
              <a:rPr lang="ar-KW" sz="3000" b="1" dirty="0">
                <a:solidFill>
                  <a:schemeClr val="tx2"/>
                </a:solidFill>
                <a:latin typeface="Sakkal Majalla" pitchFamily="2" charset="-78"/>
                <a:cs typeface="mohammad bold art 1" pitchFamily="2" charset="-78"/>
              </a:rPr>
              <a:t>مميزات وخصائص البوابة</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a:stretch>
            <a:fillRect/>
          </a:stretch>
        </p:blipFill>
        <p:spPr>
          <a:xfrm>
            <a:off x="533400" y="6203156"/>
            <a:ext cx="8001000" cy="76200"/>
          </a:xfrm>
          <a:prstGeom prst="rect">
            <a:avLst/>
          </a:prstGeom>
        </p:spPr>
      </p:pic>
      <p:sp>
        <p:nvSpPr>
          <p:cNvPr id="5" name="Rectangle 4"/>
          <p:cNvSpPr/>
          <p:nvPr/>
        </p:nvSpPr>
        <p:spPr>
          <a:xfrm>
            <a:off x="1546167" y="1481658"/>
            <a:ext cx="6849686" cy="4893647"/>
          </a:xfrm>
          <a:prstGeom prst="rect">
            <a:avLst/>
          </a:prstGeom>
        </p:spPr>
        <p:txBody>
          <a:bodyPr wrap="square">
            <a:spAutoFit/>
          </a:bodyPr>
          <a:lstStyle/>
          <a:p>
            <a:pPr marL="457200" lvl="0" indent="-457200" algn="just" rtl="1">
              <a:buFont typeface="+mj-lt"/>
              <a:buAutoNum type="arabicPeriod"/>
            </a:pPr>
            <a:r>
              <a:rPr lang="ar-KW" sz="2400" dirty="0" smtClean="0">
                <a:cs typeface="mohammad bold art 1" pitchFamily="2" charset="-78"/>
              </a:rPr>
              <a:t>الرسائل</a:t>
            </a:r>
            <a:r>
              <a:rPr lang="en-US" sz="2400" dirty="0" smtClean="0">
                <a:cs typeface="mohammad bold art 1" pitchFamily="2" charset="-78"/>
              </a:rPr>
              <a:t>/</a:t>
            </a:r>
            <a:r>
              <a:rPr lang="ar-KW" sz="2400" dirty="0" smtClean="0">
                <a:cs typeface="mohammad bold art 1" pitchFamily="2" charset="-78"/>
              </a:rPr>
              <a:t> البريد</a:t>
            </a:r>
            <a:endParaRPr lang="ar-KW" sz="2400" dirty="0">
              <a:cs typeface="mohammad bold art 1" pitchFamily="2" charset="-78"/>
            </a:endParaRPr>
          </a:p>
          <a:p>
            <a:pPr marL="457200" lvl="0" indent="-457200" algn="just" rtl="1">
              <a:buFont typeface="+mj-lt"/>
              <a:buAutoNum type="arabicPeriod"/>
            </a:pPr>
            <a:r>
              <a:rPr lang="ar-KW" sz="2400" dirty="0">
                <a:cs typeface="mohammad bold art 1" pitchFamily="2" charset="-78"/>
              </a:rPr>
              <a:t>مكتبة المستندات</a:t>
            </a:r>
          </a:p>
          <a:p>
            <a:pPr marL="457200" lvl="0" indent="-457200" algn="just" rtl="1">
              <a:buFont typeface="+mj-lt"/>
              <a:buAutoNum type="arabicPeriod"/>
            </a:pPr>
            <a:r>
              <a:rPr lang="ar-KW" sz="2400" dirty="0">
                <a:cs typeface="mohammad bold art 1" pitchFamily="2" charset="-78"/>
              </a:rPr>
              <a:t>التنبيهات </a:t>
            </a:r>
          </a:p>
          <a:p>
            <a:pPr marL="457200" lvl="0" indent="-457200" algn="just" rtl="1">
              <a:buFont typeface="+mj-lt"/>
              <a:buAutoNum type="arabicPeriod"/>
            </a:pPr>
            <a:r>
              <a:rPr lang="ar-KW" sz="2400" dirty="0">
                <a:cs typeface="mohammad bold art 1" pitchFamily="2" charset="-78"/>
              </a:rPr>
              <a:t>اخر اخبار الهيئة</a:t>
            </a:r>
          </a:p>
          <a:p>
            <a:pPr marL="457200" lvl="0" indent="-457200" algn="just" rtl="1">
              <a:buFont typeface="+mj-lt"/>
              <a:buAutoNum type="arabicPeriod"/>
            </a:pPr>
            <a:r>
              <a:rPr lang="ar-KW" sz="2400" dirty="0" smtClean="0">
                <a:cs typeface="mohammad bold art 1" pitchFamily="2" charset="-78"/>
              </a:rPr>
              <a:t>التقويم</a:t>
            </a:r>
          </a:p>
          <a:p>
            <a:pPr marL="457200" indent="-457200" algn="just" rtl="1">
              <a:buFont typeface="+mj-lt"/>
              <a:buAutoNum type="arabicPeriod"/>
            </a:pPr>
            <a:r>
              <a:rPr lang="ar-KW" sz="2400" dirty="0">
                <a:cs typeface="mohammad bold art 1" pitchFamily="2" charset="-78"/>
              </a:rPr>
              <a:t>إدارة </a:t>
            </a:r>
            <a:r>
              <a:rPr lang="ar-KW" sz="2400" dirty="0" smtClean="0">
                <a:cs typeface="mohammad bold art 1" pitchFamily="2" charset="-78"/>
              </a:rPr>
              <a:t>المستخدمين</a:t>
            </a:r>
            <a:endParaRPr lang="ar-KW" sz="2400" dirty="0">
              <a:cs typeface="mohammad bold art 1" pitchFamily="2" charset="-78"/>
            </a:endParaRPr>
          </a:p>
          <a:p>
            <a:pPr marL="457200" lvl="0" indent="-457200" algn="just" rtl="1">
              <a:buFont typeface="+mj-lt"/>
              <a:buAutoNum type="arabicPeriod"/>
            </a:pPr>
            <a:r>
              <a:rPr lang="ar-KW" sz="2400" dirty="0">
                <a:cs typeface="mohammad bold art 1" pitchFamily="2" charset="-78"/>
              </a:rPr>
              <a:t>قائمة المهام</a:t>
            </a:r>
          </a:p>
          <a:p>
            <a:pPr marL="457200" lvl="0" indent="-457200" algn="just" rtl="1">
              <a:buFont typeface="+mj-lt"/>
              <a:buAutoNum type="arabicPeriod"/>
            </a:pPr>
            <a:r>
              <a:rPr lang="ar-KW" sz="2400" dirty="0">
                <a:cs typeface="mohammad bold art 1" pitchFamily="2" charset="-78"/>
              </a:rPr>
              <a:t>قائمة الطلبات</a:t>
            </a:r>
          </a:p>
          <a:p>
            <a:pPr marL="457200" lvl="0" indent="-457200" algn="just" rtl="1">
              <a:buFont typeface="+mj-lt"/>
              <a:buAutoNum type="arabicPeriod"/>
            </a:pPr>
            <a:r>
              <a:rPr lang="ar-KW" sz="2400" dirty="0">
                <a:cs typeface="mohammad bold art 1" pitchFamily="2" charset="-78"/>
              </a:rPr>
              <a:t>التعقيبات  </a:t>
            </a:r>
          </a:p>
          <a:p>
            <a:pPr marL="457200" indent="-457200" algn="just" rtl="1">
              <a:buFont typeface="+mj-lt"/>
              <a:buAutoNum type="arabicPeriod"/>
            </a:pPr>
            <a:r>
              <a:rPr lang="ar-KW" sz="2400" dirty="0" smtClean="0">
                <a:cs typeface="mohammad bold art 1" pitchFamily="2" charset="-78"/>
              </a:rPr>
              <a:t>الدعم </a:t>
            </a:r>
            <a:r>
              <a:rPr lang="ar-KW" sz="2400" dirty="0">
                <a:cs typeface="mohammad bold art 1" pitchFamily="2" charset="-78"/>
              </a:rPr>
              <a:t>الفني </a:t>
            </a:r>
          </a:p>
          <a:p>
            <a:pPr lvl="0" algn="just" rtl="1"/>
            <a:endParaRPr lang="ar-KW" sz="2400" dirty="0">
              <a:cs typeface="mohammad bold art 1" pitchFamily="2" charset="-78"/>
            </a:endParaRPr>
          </a:p>
          <a:p>
            <a:pPr marL="285750" lvl="0" indent="-285750" algn="just" rtl="1">
              <a:buFont typeface="Arial" panose="020B0604020202020204" pitchFamily="34" charset="0"/>
              <a:buChar char="•"/>
            </a:pPr>
            <a:endParaRPr lang="en-US" sz="2400" dirty="0">
              <a:cs typeface="mohammad bold art 1" pitchFamily="2" charset="-78"/>
            </a:endParaRPr>
          </a:p>
          <a:p>
            <a:pPr marL="285750" lvl="0" indent="-285750" algn="just" rtl="1">
              <a:buFont typeface="Arial" panose="020B0604020202020204" pitchFamily="34" charset="0"/>
              <a:buChar char="•"/>
            </a:pPr>
            <a:endParaRPr lang="en-US" sz="2400" dirty="0">
              <a:cs typeface="mohammad bold art 1" pitchFamily="2" charset="-78"/>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40760" t="3800" r="30495" b="68900"/>
          <a:stretch/>
        </p:blipFill>
        <p:spPr>
          <a:xfrm>
            <a:off x="658736" y="4133765"/>
            <a:ext cx="2016224" cy="1872208"/>
          </a:xfrm>
          <a:prstGeom prst="rect">
            <a:avLst/>
          </a:prstGeom>
        </p:spPr>
      </p:pic>
    </p:spTree>
    <p:extLst>
      <p:ext uri="{BB962C8B-B14F-4D97-AF65-F5344CB8AC3E}">
        <p14:creationId xmlns:p14="http://schemas.microsoft.com/office/powerpoint/2010/main" val="443832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5876925" cy="1143000"/>
          </a:xfrm>
        </p:spPr>
        <p:txBody>
          <a:bodyPr>
            <a:normAutofit/>
          </a:bodyPr>
          <a:lstStyle/>
          <a:p>
            <a:pPr lvl="0" algn="r" rtl="1" fontAlgn="base">
              <a:spcAft>
                <a:spcPct val="0"/>
              </a:spcAft>
            </a:pPr>
            <a:r>
              <a:rPr lang="ar-KW" sz="2800" dirty="0">
                <a:solidFill>
                  <a:schemeClr val="bg1"/>
                </a:solidFill>
                <a:latin typeface="Sakkal Majalla" pitchFamily="2" charset="-78"/>
                <a:cs typeface="mohammad bold art 1" pitchFamily="2" charset="-78"/>
              </a:rPr>
              <a:t>بوابة الهيئة الإلكترونية</a:t>
            </a:r>
            <a:endParaRPr lang="en-US" sz="2800" dirty="0">
              <a:solidFill>
                <a:schemeClr val="bg1"/>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4744"/>
            <a:ext cx="9144000" cy="4882111"/>
          </a:xfrm>
          <a:prstGeom prst="rect">
            <a:avLst/>
          </a:prstGeom>
          <a:ln w="12700">
            <a:solidFill>
              <a:schemeClr val="accent1"/>
            </a:solidFill>
          </a:ln>
        </p:spPr>
      </p:pic>
      <p:sp>
        <p:nvSpPr>
          <p:cNvPr id="5" name="Rectangle 4"/>
          <p:cNvSpPr/>
          <p:nvPr/>
        </p:nvSpPr>
        <p:spPr>
          <a:xfrm>
            <a:off x="179512" y="2780928"/>
            <a:ext cx="3627928" cy="288032"/>
          </a:xfrm>
          <a:prstGeom prst="rect">
            <a:avLst/>
          </a:prstGeom>
          <a:solidFill>
            <a:schemeClr val="tx2">
              <a:lumMod val="60000"/>
              <a:lumOff val="40000"/>
              <a:alpha val="44000"/>
            </a:schemeClr>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079" t="29651" r="57918" b="50385"/>
          <a:stretch/>
        </p:blipFill>
        <p:spPr>
          <a:xfrm>
            <a:off x="1835696" y="1628800"/>
            <a:ext cx="5472608" cy="3744416"/>
          </a:xfrm>
          <a:prstGeom prst="rect">
            <a:avLst/>
          </a:prstGeom>
          <a:ln w="127000">
            <a:solidFill>
              <a:schemeClr val="accent1">
                <a:lumMod val="75000"/>
              </a:schemeClr>
            </a:solidFill>
            <a:miter lim="800000"/>
          </a:ln>
        </p:spPr>
      </p:pic>
      <p:sp>
        <p:nvSpPr>
          <p:cNvPr id="7" name="Title 1"/>
          <p:cNvSpPr txBox="1">
            <a:spLocks/>
          </p:cNvSpPr>
          <p:nvPr/>
        </p:nvSpPr>
        <p:spPr>
          <a:xfrm>
            <a:off x="2638425" y="71340"/>
            <a:ext cx="587692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fontAlgn="base">
              <a:spcAft>
                <a:spcPct val="0"/>
              </a:spcAft>
            </a:pPr>
            <a:r>
              <a:rPr lang="ar-KW" sz="3000" b="1" dirty="0" smtClean="0">
                <a:solidFill>
                  <a:schemeClr val="tx2"/>
                </a:solidFill>
                <a:latin typeface="Sakkal Majalla" pitchFamily="2" charset="-78"/>
                <a:cs typeface="mohammad bold art 1" pitchFamily="2" charset="-78"/>
              </a:rPr>
              <a:t>البريد</a:t>
            </a:r>
            <a:endParaRPr lang="en-US" sz="3000" b="1" dirty="0">
              <a:solidFill>
                <a:schemeClr val="tx2"/>
              </a:solidFill>
              <a:latin typeface="Sakkal Majalla" pitchFamily="2" charset="-78"/>
              <a:cs typeface="mohammad bold art 1" pitchFamily="2" charset="-78"/>
            </a:endParaRPr>
          </a:p>
        </p:txBody>
      </p:sp>
    </p:spTree>
    <p:extLst>
      <p:ext uri="{BB962C8B-B14F-4D97-AF65-F5344CB8AC3E}">
        <p14:creationId xmlns:p14="http://schemas.microsoft.com/office/powerpoint/2010/main" val="348782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698</TotalTime>
  <Words>1607</Words>
  <Application>Microsoft Office PowerPoint</Application>
  <PresentationFormat>On-screen Show (4:3)</PresentationFormat>
  <Paragraphs>276</Paragraphs>
  <Slides>42</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Calibri Light</vt:lpstr>
      <vt:lpstr>mohammad bold art 1</vt:lpstr>
      <vt:lpstr>Sakkal Majalla</vt:lpstr>
      <vt:lpstr>Times New Roman</vt:lpstr>
      <vt:lpstr>Wingdings</vt:lpstr>
      <vt:lpstr>Office Theme</vt:lpstr>
      <vt:lpstr>ورشة عمل </vt:lpstr>
      <vt:lpstr>جدول أعمال الورشة</vt:lpstr>
      <vt:lpstr>مقدمــــــــة</vt:lpstr>
      <vt:lpstr>مقدمــــــــة</vt:lpstr>
      <vt:lpstr>خطوات التسجيل في البوابة</vt:lpstr>
      <vt:lpstr>المستخدمين</vt:lpstr>
      <vt:lpstr>أهداف البوابة </vt:lpstr>
      <vt:lpstr>مميزات وخصائص البوابة</vt:lpstr>
      <vt:lpstr>بوابة الهيئة الإلكترونية</vt:lpstr>
      <vt:lpstr>بواة الإلكترونية</vt:lpstr>
      <vt:lpstr>بوابة الهيئة الإلكترونية</vt:lpstr>
      <vt:lpstr>بوابة الهيئة الإلكترونية</vt:lpstr>
      <vt:lpstr>بوابة الهيئة الإلكترونية</vt:lpstr>
      <vt:lpstr>بوابة الهيئة الإلكترونية</vt:lpstr>
      <vt:lpstr>بوابة الهيئة الإلكترونية</vt:lpstr>
      <vt:lpstr>بوابة الهيئة الإلكترونية</vt:lpstr>
      <vt:lpstr>خدمات قطاع الشئون القانونية</vt:lpstr>
      <vt:lpstr>خدمات قطاع الشئون القانونية</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التراخيص والتسجيل</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خدمات إدارة تنظيم الأسواق</vt:lpstr>
      <vt:lpstr>فقرة الأسئلة</vt:lpstr>
      <vt:lpstr>شــكــراً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Fuad W. Al-Ateeqi</dc:creator>
  <cp:lastModifiedBy>Fedhah Almansour</cp:lastModifiedBy>
  <cp:revision>91</cp:revision>
  <cp:lastPrinted>2018-08-26T10:12:17Z</cp:lastPrinted>
  <dcterms:created xsi:type="dcterms:W3CDTF">2018-08-14T05:11:48Z</dcterms:created>
  <dcterms:modified xsi:type="dcterms:W3CDTF">2018-08-28T08:53:54Z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b9130b7b-1de6-48ba-93dc-d24f69d34211</vt:lpwstr>
  </property>
  <property fmtid="{D5CDD505-2E9C-101B-9397-08002B2CF9AE}" pid="3" name="DocumentMarkings">
    <vt:lpwstr>CMA Data Classification: Select Classification Level;CMA Data Classification: Internal;CMA Data Classification: Internal</vt:lpwstr>
  </property>
  <property fmtid="{D5CDD505-2E9C-101B-9397-08002B2CF9AE}" pid="4" name="Classification">
    <vt:lpwstr>Internal</vt:lpwstr>
  </property>
</Properties>
</file>